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46" r:id="rId3"/>
    <p:sldId id="335" r:id="rId4"/>
    <p:sldId id="336" r:id="rId5"/>
    <p:sldId id="337" r:id="rId6"/>
    <p:sldId id="338" r:id="rId7"/>
    <p:sldId id="368" r:id="rId8"/>
    <p:sldId id="369" r:id="rId9"/>
    <p:sldId id="348" r:id="rId10"/>
    <p:sldId id="347" r:id="rId11"/>
    <p:sldId id="350" r:id="rId12"/>
    <p:sldId id="351" r:id="rId13"/>
    <p:sldId id="352" r:id="rId14"/>
    <p:sldId id="353" r:id="rId15"/>
    <p:sldId id="354" r:id="rId16"/>
    <p:sldId id="355" r:id="rId17"/>
    <p:sldId id="356" r:id="rId18"/>
    <p:sldId id="357" r:id="rId19"/>
    <p:sldId id="358"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5"/>
    <p:restoredTop sz="95781"/>
  </p:normalViewPr>
  <p:slideViewPr>
    <p:cSldViewPr>
      <p:cViewPr varScale="1">
        <p:scale>
          <a:sx n="110" d="100"/>
          <a:sy n="110" d="100"/>
        </p:scale>
        <p:origin x="6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58A97-4633-B542-81CB-723B353159FB}" type="datetimeFigureOut">
              <a:rPr lang="it-IT" smtClean="0"/>
              <a:t>14/07/22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39EB-CE33-7140-AB07-6F72A8428068}" type="slidenum">
              <a:rPr lang="it-IT" smtClean="0"/>
              <a:t>‹N›</a:t>
            </a:fld>
            <a:endParaRPr lang="it-IT"/>
          </a:p>
        </p:txBody>
      </p:sp>
    </p:spTree>
    <p:extLst>
      <p:ext uri="{BB962C8B-B14F-4D97-AF65-F5344CB8AC3E}">
        <p14:creationId xmlns:p14="http://schemas.microsoft.com/office/powerpoint/2010/main" val="110808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Più precisamente:</a:t>
            </a:r>
          </a:p>
          <a:p>
            <a:r>
              <a:rPr lang="it-IT" dirty="0"/>
              <a:t>8 €/MWh per Comunità Energetiche</a:t>
            </a:r>
          </a:p>
          <a:p>
            <a:r>
              <a:rPr lang="it-IT" dirty="0"/>
              <a:t>8 MWh + circa 1 €/MWh per Autoconsumo Collettivo</a:t>
            </a:r>
          </a:p>
          <a:p>
            <a:endParaRPr lang="it-IT" dirty="0"/>
          </a:p>
          <a:p>
            <a:r>
              <a:rPr lang="it-IT" dirty="0"/>
              <a:t>(**) Circa 50 €/MWh – erogate a conguaglio dopo che il GSE ha effettuato le misure sui suoi contatori</a:t>
            </a:r>
          </a:p>
        </p:txBody>
      </p:sp>
      <p:sp>
        <p:nvSpPr>
          <p:cNvPr id="4" name="Segnaposto numero diapositiva 3"/>
          <p:cNvSpPr>
            <a:spLocks noGrp="1"/>
          </p:cNvSpPr>
          <p:nvPr>
            <p:ph type="sldNum" sz="quarter" idx="5"/>
          </p:nvPr>
        </p:nvSpPr>
        <p:spPr/>
        <p:txBody>
          <a:bodyPr/>
          <a:lstStyle/>
          <a:p>
            <a:fld id="{694F39EB-CE33-7140-AB07-6F72A8428068}" type="slidenum">
              <a:rPr lang="it-IT" smtClean="0"/>
              <a:t>17</a:t>
            </a:fld>
            <a:endParaRPr lang="it-IT"/>
          </a:p>
        </p:txBody>
      </p:sp>
    </p:spTree>
    <p:extLst>
      <p:ext uri="{BB962C8B-B14F-4D97-AF65-F5344CB8AC3E}">
        <p14:creationId xmlns:p14="http://schemas.microsoft.com/office/powerpoint/2010/main" val="291959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E7CCEC6-0F53-4E4D-BE6C-6DEF81500337}" type="datetimeFigureOut">
              <a:rPr lang="it-IT" smtClean="0"/>
              <a:pPr/>
              <a:t>14/07/22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F0F01E-508E-495A-A66F-225267C153B6}" type="slidenum">
              <a:rPr lang="it-IT" smtClean="0"/>
              <a:pPr/>
              <a:t>‹N›</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E7CCEC6-0F53-4E4D-BE6C-6DEF81500337}" type="datetimeFigureOut">
              <a:rPr lang="it-IT" smtClean="0"/>
              <a:pPr/>
              <a:t>14/07/22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F0F01E-508E-495A-A66F-225267C153B6}" type="slidenum">
              <a:rPr lang="it-IT" smtClean="0"/>
              <a:pPr/>
              <a:t>‹N›</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E7CCEC6-0F53-4E4D-BE6C-6DEF81500337}" type="datetimeFigureOut">
              <a:rPr lang="it-IT" smtClean="0"/>
              <a:pPr/>
              <a:t>14/07/22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F0F01E-508E-495A-A66F-225267C153B6}" type="slidenum">
              <a:rPr lang="it-IT" smtClean="0"/>
              <a:pPr/>
              <a:t>‹N›</a:t>
            </a:fld>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E7CCEC6-0F53-4E4D-BE6C-6DEF81500337}" type="datetimeFigureOut">
              <a:rPr lang="it-IT" smtClean="0"/>
              <a:pPr/>
              <a:t>14/07/22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F0F01E-508E-495A-A66F-225267C153B6}" type="slidenum">
              <a:rPr lang="it-IT" smtClean="0"/>
              <a:pPr/>
              <a:t>‹N›</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3E7CCEC6-0F53-4E4D-BE6C-6DEF81500337}" type="datetimeFigureOut">
              <a:rPr lang="it-IT" smtClean="0"/>
              <a:pPr/>
              <a:t>14/07/22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F0F01E-508E-495A-A66F-225267C153B6}" type="slidenum">
              <a:rPr lang="it-IT" smtClean="0"/>
              <a:pPr/>
              <a:t>‹N›</a:t>
            </a:fld>
            <a:endParaRPr lang="it-IT"/>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E7CCEC6-0F53-4E4D-BE6C-6DEF81500337}" type="datetimeFigureOut">
              <a:rPr lang="it-IT" smtClean="0"/>
              <a:pPr/>
              <a:t>14/07/22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F0F01E-508E-495A-A66F-225267C153B6}" type="slidenum">
              <a:rPr lang="it-IT" smtClean="0"/>
              <a:pPr/>
              <a:t>‹N›</a:t>
            </a:fld>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E7CCEC6-0F53-4E4D-BE6C-6DEF81500337}" type="datetimeFigureOut">
              <a:rPr lang="it-IT" smtClean="0"/>
              <a:pPr/>
              <a:t>14/07/22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CF0F01E-508E-495A-A66F-225267C153B6}" type="slidenum">
              <a:rPr lang="it-IT" smtClean="0"/>
              <a:pPr/>
              <a:t>‹N›</a:t>
            </a:fld>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E7CCEC6-0F53-4E4D-BE6C-6DEF81500337}" type="datetimeFigureOut">
              <a:rPr lang="it-IT" smtClean="0"/>
              <a:pPr/>
              <a:t>14/07/22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CF0F01E-508E-495A-A66F-225267C153B6}" type="slidenum">
              <a:rPr lang="it-IT" smtClean="0"/>
              <a:pPr/>
              <a:t>‹N›</a:t>
            </a:fld>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E7CCEC6-0F53-4E4D-BE6C-6DEF81500337}" type="datetimeFigureOut">
              <a:rPr lang="it-IT" smtClean="0"/>
              <a:pPr/>
              <a:t>14/07/22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CF0F01E-508E-495A-A66F-225267C153B6}" type="slidenum">
              <a:rPr lang="it-IT" smtClean="0"/>
              <a:pPr/>
              <a:t>‹N›</a:t>
            </a:fld>
            <a:endParaRPr lang="it-IT"/>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E7CCEC6-0F53-4E4D-BE6C-6DEF81500337}" type="datetimeFigureOut">
              <a:rPr lang="it-IT" smtClean="0"/>
              <a:pPr/>
              <a:t>14/07/22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F0F01E-508E-495A-A66F-225267C153B6}" type="slidenum">
              <a:rPr lang="it-IT" smtClean="0"/>
              <a:pPr/>
              <a:t>‹N›</a:t>
            </a:fld>
            <a:endParaRPr lang="it-I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E7CCEC6-0F53-4E4D-BE6C-6DEF81500337}" type="datetimeFigureOut">
              <a:rPr lang="it-IT" smtClean="0"/>
              <a:pPr/>
              <a:t>14/07/22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F0F01E-508E-495A-A66F-225267C153B6}" type="slidenum">
              <a:rPr lang="it-IT" smtClean="0"/>
              <a:pPr/>
              <a:t>‹N›</a:t>
            </a:fld>
            <a:endParaRPr lang="it-IT"/>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000" t="-5000" r="-16000" b="-6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CCEC6-0F53-4E4D-BE6C-6DEF81500337}" type="datetimeFigureOut">
              <a:rPr lang="it-IT" smtClean="0"/>
              <a:pPr/>
              <a:t>14/07/22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0F01E-508E-495A-A66F-225267C153B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thesis.png"/>
          <p:cNvPicPr>
            <a:picLocks noChangeAspect="1"/>
          </p:cNvPicPr>
          <p:nvPr/>
        </p:nvPicPr>
        <p:blipFill>
          <a:blip r:embed="rId2"/>
          <a:stretch>
            <a:fillRect/>
          </a:stretch>
        </p:blipFill>
        <p:spPr>
          <a:xfrm>
            <a:off x="1643042" y="1785926"/>
            <a:ext cx="5644907" cy="112166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E6677D-33C1-2710-B8C7-14AC80E2B6F4}"/>
              </a:ext>
            </a:extLst>
          </p:cNvPr>
          <p:cNvSpPr>
            <a:spLocks noGrp="1"/>
          </p:cNvSpPr>
          <p:nvPr>
            <p:ph type="title"/>
          </p:nvPr>
        </p:nvSpPr>
        <p:spPr>
          <a:xfrm>
            <a:off x="457200" y="731836"/>
            <a:ext cx="8229600" cy="685801"/>
          </a:xfrm>
        </p:spPr>
        <p:txBody>
          <a:bodyPr>
            <a:noAutofit/>
          </a:bodyPr>
          <a:lstStyle/>
          <a:p>
            <a:r>
              <a:rPr lang="it-IT" sz="3600" dirty="0">
                <a:latin typeface="Avenir Book" panose="02000503020000020003" pitchFamily="2" charset="0"/>
              </a:rPr>
              <a:t>La Normativa</a:t>
            </a:r>
          </a:p>
        </p:txBody>
      </p:sp>
      <p:sp>
        <p:nvSpPr>
          <p:cNvPr id="3" name="Segnaposto contenuto 2">
            <a:extLst>
              <a:ext uri="{FF2B5EF4-FFF2-40B4-BE49-F238E27FC236}">
                <a16:creationId xmlns:a16="http://schemas.microsoft.com/office/drawing/2014/main" id="{6460478B-2465-05F1-21BF-054514176F0D}"/>
              </a:ext>
            </a:extLst>
          </p:cNvPr>
          <p:cNvSpPr>
            <a:spLocks noGrp="1"/>
          </p:cNvSpPr>
          <p:nvPr>
            <p:ph idx="1"/>
          </p:nvPr>
        </p:nvSpPr>
        <p:spPr/>
        <p:txBody>
          <a:bodyPr>
            <a:normAutofit fontScale="92500"/>
          </a:bodyPr>
          <a:lstStyle/>
          <a:p>
            <a:pPr marL="0" indent="0">
              <a:buNone/>
            </a:pPr>
            <a:r>
              <a:rPr lang="it-IT" sz="2800" dirty="0">
                <a:latin typeface="Avenir Book" panose="02000503020000020003" pitchFamily="2" charset="0"/>
              </a:rPr>
              <a:t>I concetti di Comunità Energetica sono stati introdotti per la prima volta dalla Direttiva Europea REDII</a:t>
            </a:r>
          </a:p>
          <a:p>
            <a:pPr lvl="1"/>
            <a:r>
              <a:rPr lang="it-IT" sz="2400" dirty="0">
                <a:latin typeface="Avenir Book" panose="02000503020000020003" pitchFamily="2" charset="0"/>
              </a:rPr>
              <a:t>Art.21 (</a:t>
            </a:r>
            <a:r>
              <a:rPr lang="it-IT" sz="2400" dirty="0" err="1">
                <a:latin typeface="Avenir Book" panose="02000503020000020003" pitchFamily="2" charset="0"/>
              </a:rPr>
              <a:t>Renewable</a:t>
            </a:r>
            <a:r>
              <a:rPr lang="it-IT" sz="2400" dirty="0">
                <a:latin typeface="Avenir Book" panose="02000503020000020003" pitchFamily="2" charset="0"/>
              </a:rPr>
              <a:t> Self Consumers)</a:t>
            </a:r>
          </a:p>
          <a:p>
            <a:pPr lvl="1"/>
            <a:r>
              <a:rPr lang="it-IT" sz="2400" dirty="0">
                <a:latin typeface="Avenir Book" panose="02000503020000020003" pitchFamily="2" charset="0"/>
              </a:rPr>
              <a:t>Art.22 (</a:t>
            </a:r>
            <a:r>
              <a:rPr lang="it-IT" sz="2400" dirty="0" err="1">
                <a:latin typeface="Avenir Book" panose="02000503020000020003" pitchFamily="2" charset="0"/>
              </a:rPr>
              <a:t>Renewable</a:t>
            </a:r>
            <a:r>
              <a:rPr lang="it-IT" sz="2400" dirty="0">
                <a:latin typeface="Avenir Book" panose="02000503020000020003" pitchFamily="2" charset="0"/>
              </a:rPr>
              <a:t> Energy Communities)</a:t>
            </a:r>
          </a:p>
          <a:p>
            <a:pPr marL="57150" indent="0">
              <a:buNone/>
            </a:pPr>
            <a:r>
              <a:rPr lang="it-IT" sz="2800" dirty="0">
                <a:latin typeface="Avenir Book" panose="02000503020000020003" pitchFamily="2" charset="0"/>
              </a:rPr>
              <a:t>da recepire da tutti gli stati membri entro Giugno 2021</a:t>
            </a:r>
          </a:p>
          <a:p>
            <a:pPr marL="57150" indent="0">
              <a:buNone/>
            </a:pPr>
            <a:r>
              <a:rPr lang="it-IT" sz="2800" dirty="0">
                <a:latin typeface="Avenir Book" panose="02000503020000020003" pitchFamily="2" charset="0"/>
              </a:rPr>
              <a:t>In Italia – attraverso DL Milleproroghe (Legge n.8 28/02/2020), DM 16/09/2020 e la Delibera ARERA 318/20 – questa misura è da tempo attuata ed operativa.</a:t>
            </a:r>
          </a:p>
        </p:txBody>
      </p:sp>
    </p:spTree>
    <p:extLst>
      <p:ext uri="{BB962C8B-B14F-4D97-AF65-F5344CB8AC3E}">
        <p14:creationId xmlns:p14="http://schemas.microsoft.com/office/powerpoint/2010/main" val="561167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6021C1-FA58-65FE-1192-9A7D7E493218}"/>
              </a:ext>
            </a:extLst>
          </p:cNvPr>
          <p:cNvSpPr>
            <a:spLocks noGrp="1"/>
          </p:cNvSpPr>
          <p:nvPr>
            <p:ph type="title"/>
          </p:nvPr>
        </p:nvSpPr>
        <p:spPr>
          <a:xfrm>
            <a:off x="107504" y="731836"/>
            <a:ext cx="8928992" cy="685801"/>
          </a:xfrm>
        </p:spPr>
        <p:txBody>
          <a:bodyPr>
            <a:noAutofit/>
          </a:bodyPr>
          <a:lstStyle/>
          <a:p>
            <a:r>
              <a:rPr lang="it-IT" sz="3200" dirty="0">
                <a:latin typeface="Avenir Book" panose="02000503020000020003" pitchFamily="2" charset="0"/>
              </a:rPr>
              <a:t>Chi può far parte di una Comunità Energetica</a:t>
            </a:r>
          </a:p>
        </p:txBody>
      </p:sp>
      <p:sp>
        <p:nvSpPr>
          <p:cNvPr id="3" name="Segnaposto contenuto 2">
            <a:extLst>
              <a:ext uri="{FF2B5EF4-FFF2-40B4-BE49-F238E27FC236}">
                <a16:creationId xmlns:a16="http://schemas.microsoft.com/office/drawing/2014/main" id="{9637A31E-6FBB-0199-494D-2B0132A2439F}"/>
              </a:ext>
            </a:extLst>
          </p:cNvPr>
          <p:cNvSpPr>
            <a:spLocks noGrp="1"/>
          </p:cNvSpPr>
          <p:nvPr>
            <p:ph idx="1"/>
          </p:nvPr>
        </p:nvSpPr>
        <p:spPr/>
        <p:txBody>
          <a:bodyPr>
            <a:normAutofit/>
          </a:bodyPr>
          <a:lstStyle/>
          <a:p>
            <a:r>
              <a:rPr lang="it-IT" sz="2400" dirty="0">
                <a:latin typeface="Avenir Book" panose="02000503020000020003" pitchFamily="2" charset="0"/>
              </a:rPr>
              <a:t>persone fisiche</a:t>
            </a:r>
          </a:p>
          <a:p>
            <a:r>
              <a:rPr lang="it-IT" sz="2400" dirty="0">
                <a:latin typeface="Avenir Book" panose="02000503020000020003" pitchFamily="2" charset="0"/>
              </a:rPr>
              <a:t>enti territoriali o autorità locali</a:t>
            </a:r>
          </a:p>
          <a:p>
            <a:r>
              <a:rPr lang="it-IT" sz="2400" dirty="0">
                <a:latin typeface="Avenir Book" panose="02000503020000020003" pitchFamily="2" charset="0"/>
              </a:rPr>
              <a:t>amministrazioni comunali</a:t>
            </a:r>
          </a:p>
          <a:p>
            <a:r>
              <a:rPr lang="it-IT" sz="2400" dirty="0">
                <a:latin typeface="Avenir Book" panose="02000503020000020003" pitchFamily="2" charset="0"/>
              </a:rPr>
              <a:t>piccole e medie imprese</a:t>
            </a:r>
          </a:p>
          <a:p>
            <a:pPr marL="0" indent="0">
              <a:buNone/>
            </a:pPr>
            <a:endParaRPr lang="it-IT" sz="2400" dirty="0">
              <a:latin typeface="Avenir Book" panose="02000503020000020003" pitchFamily="2" charset="0"/>
            </a:endParaRPr>
          </a:p>
          <a:p>
            <a:pPr marL="0" indent="0">
              <a:buNone/>
            </a:pPr>
            <a:r>
              <a:rPr lang="it-IT" sz="2000" dirty="0">
                <a:latin typeface="Avenir Book" panose="02000503020000020003" pitchFamily="2" charset="0"/>
              </a:rPr>
              <a:t>(…a condizione che la partecipazione alla comunità energetica non costituisca l’attività commerciale e/o industriale prevalente ed il cui obiettivo principale sia quello di fornire benefici </a:t>
            </a:r>
            <a:r>
              <a:rPr lang="it-IT" sz="2000" b="1" dirty="0">
                <a:latin typeface="Avenir Book" panose="02000503020000020003" pitchFamily="2" charset="0"/>
              </a:rPr>
              <a:t>ambientali</a:t>
            </a:r>
            <a:r>
              <a:rPr lang="it-IT" sz="2000" dirty="0">
                <a:latin typeface="Avenir Book" panose="02000503020000020003" pitchFamily="2" charset="0"/>
              </a:rPr>
              <a:t>, </a:t>
            </a:r>
            <a:r>
              <a:rPr lang="it-IT" sz="2000" b="1" dirty="0">
                <a:latin typeface="Avenir Book" panose="02000503020000020003" pitchFamily="2" charset="0"/>
              </a:rPr>
              <a:t>economici</a:t>
            </a:r>
            <a:r>
              <a:rPr lang="it-IT" sz="2000" dirty="0">
                <a:latin typeface="Avenir Book" panose="02000503020000020003" pitchFamily="2" charset="0"/>
              </a:rPr>
              <a:t> o </a:t>
            </a:r>
            <a:r>
              <a:rPr lang="it-IT" sz="2000" b="1" dirty="0">
                <a:latin typeface="Avenir Book" panose="02000503020000020003" pitchFamily="2" charset="0"/>
              </a:rPr>
              <a:t>sociali</a:t>
            </a:r>
            <a:r>
              <a:rPr lang="it-IT" sz="2000" dirty="0">
                <a:latin typeface="Avenir Book" panose="02000503020000020003" pitchFamily="2" charset="0"/>
              </a:rPr>
              <a:t> a livello di comunità ai propri azionisti o membri o alle aree locali in cui opera, piuttosto che profitti finanziari)</a:t>
            </a:r>
          </a:p>
        </p:txBody>
      </p:sp>
    </p:spTree>
    <p:extLst>
      <p:ext uri="{BB962C8B-B14F-4D97-AF65-F5344CB8AC3E}">
        <p14:creationId xmlns:p14="http://schemas.microsoft.com/office/powerpoint/2010/main" val="8948486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216A91-3CD9-B6E7-210F-295F5DF24D84}"/>
              </a:ext>
            </a:extLst>
          </p:cNvPr>
          <p:cNvSpPr>
            <a:spLocks noGrp="1"/>
          </p:cNvSpPr>
          <p:nvPr>
            <p:ph type="title"/>
          </p:nvPr>
        </p:nvSpPr>
        <p:spPr>
          <a:xfrm>
            <a:off x="457200" y="620688"/>
            <a:ext cx="8229600" cy="796950"/>
          </a:xfrm>
        </p:spPr>
        <p:txBody>
          <a:bodyPr>
            <a:normAutofit/>
          </a:bodyPr>
          <a:lstStyle/>
          <a:p>
            <a:r>
              <a:rPr lang="it-IT" sz="3600" dirty="0">
                <a:latin typeface="Avenir Book" panose="02000503020000020003" pitchFamily="2" charset="0"/>
              </a:rPr>
              <a:t>Autoconsumo Collettivo</a:t>
            </a:r>
          </a:p>
        </p:txBody>
      </p:sp>
      <p:sp>
        <p:nvSpPr>
          <p:cNvPr id="3" name="Segnaposto contenuto 2">
            <a:extLst>
              <a:ext uri="{FF2B5EF4-FFF2-40B4-BE49-F238E27FC236}">
                <a16:creationId xmlns:a16="http://schemas.microsoft.com/office/drawing/2014/main" id="{418B5BBB-AEBA-CFC7-B36B-C7E99C8147AF}"/>
              </a:ext>
            </a:extLst>
          </p:cNvPr>
          <p:cNvSpPr>
            <a:spLocks noGrp="1"/>
          </p:cNvSpPr>
          <p:nvPr>
            <p:ph idx="1"/>
          </p:nvPr>
        </p:nvSpPr>
        <p:spPr>
          <a:xfrm>
            <a:off x="457200" y="1417638"/>
            <a:ext cx="8229600" cy="1363290"/>
          </a:xfrm>
        </p:spPr>
        <p:txBody>
          <a:bodyPr>
            <a:normAutofit/>
          </a:bodyPr>
          <a:lstStyle/>
          <a:p>
            <a:pPr marL="0" indent="0">
              <a:buNone/>
            </a:pPr>
            <a:r>
              <a:rPr lang="it-IT" sz="2000" dirty="0">
                <a:latin typeface="Avenir Book" panose="02000503020000020003" pitchFamily="2" charset="0"/>
              </a:rPr>
              <a:t>L’Autoconsumo Collettivo è un aggregato di autoconsumatori, che si trovano nello stesso edificio o condominio e che beneficiano collettivamente dell’energia prodotta da un impianto FER (Fonti Energia Rinnovabile).</a:t>
            </a:r>
          </a:p>
        </p:txBody>
      </p:sp>
      <p:pic>
        <p:nvPicPr>
          <p:cNvPr id="98" name="Immagine 97">
            <a:extLst>
              <a:ext uri="{FF2B5EF4-FFF2-40B4-BE49-F238E27FC236}">
                <a16:creationId xmlns:a16="http://schemas.microsoft.com/office/drawing/2014/main" id="{00981ED4-0660-2791-44F6-738261CB1119}"/>
              </a:ext>
            </a:extLst>
          </p:cNvPr>
          <p:cNvPicPr>
            <a:picLocks noChangeAspect="1"/>
          </p:cNvPicPr>
          <p:nvPr/>
        </p:nvPicPr>
        <p:blipFill>
          <a:blip r:embed="rId2"/>
          <a:stretch>
            <a:fillRect/>
          </a:stretch>
        </p:blipFill>
        <p:spPr>
          <a:xfrm>
            <a:off x="2123728" y="3429000"/>
            <a:ext cx="4686300" cy="2667000"/>
          </a:xfrm>
          <a:prstGeom prst="rect">
            <a:avLst/>
          </a:prstGeom>
        </p:spPr>
      </p:pic>
    </p:spTree>
    <p:extLst>
      <p:ext uri="{BB962C8B-B14F-4D97-AF65-F5344CB8AC3E}">
        <p14:creationId xmlns:p14="http://schemas.microsoft.com/office/powerpoint/2010/main" val="35319083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76F4F0-3CC3-1EA5-F0B1-6ACB6A162A4B}"/>
              </a:ext>
            </a:extLst>
          </p:cNvPr>
          <p:cNvSpPr>
            <a:spLocks noGrp="1"/>
          </p:cNvSpPr>
          <p:nvPr>
            <p:ph type="title"/>
          </p:nvPr>
        </p:nvSpPr>
        <p:spPr>
          <a:xfrm>
            <a:off x="457200" y="731836"/>
            <a:ext cx="8229600" cy="685801"/>
          </a:xfrm>
        </p:spPr>
        <p:txBody>
          <a:bodyPr>
            <a:noAutofit/>
          </a:bodyPr>
          <a:lstStyle/>
          <a:p>
            <a:r>
              <a:rPr lang="it-IT" sz="3600" dirty="0">
                <a:latin typeface="Avenir Book" panose="02000503020000020003" pitchFamily="2" charset="0"/>
              </a:rPr>
              <a:t>Da ricordare che</a:t>
            </a:r>
          </a:p>
        </p:txBody>
      </p:sp>
      <p:sp>
        <p:nvSpPr>
          <p:cNvPr id="3" name="Segnaposto contenuto 2">
            <a:extLst>
              <a:ext uri="{FF2B5EF4-FFF2-40B4-BE49-F238E27FC236}">
                <a16:creationId xmlns:a16="http://schemas.microsoft.com/office/drawing/2014/main" id="{3F9799A8-5918-C300-9288-A171E6264A63}"/>
              </a:ext>
            </a:extLst>
          </p:cNvPr>
          <p:cNvSpPr>
            <a:spLocks noGrp="1"/>
          </p:cNvSpPr>
          <p:nvPr>
            <p:ph idx="1"/>
          </p:nvPr>
        </p:nvSpPr>
        <p:spPr/>
        <p:txBody>
          <a:bodyPr>
            <a:normAutofit/>
          </a:bodyPr>
          <a:lstStyle/>
          <a:p>
            <a:pPr marL="514350" indent="-514350">
              <a:spcBef>
                <a:spcPts val="1080"/>
              </a:spcBef>
              <a:spcAft>
                <a:spcPts val="600"/>
              </a:spcAft>
              <a:buFont typeface="+mj-lt"/>
              <a:buAutoNum type="alphaLcParenR"/>
            </a:pPr>
            <a:r>
              <a:rPr lang="it-IT" sz="2000" dirty="0">
                <a:latin typeface="Avenir Book" panose="02000503020000020003" pitchFamily="2" charset="0"/>
              </a:rPr>
              <a:t>Le configurazioni di Comunità Energetica e Autoconsumo Collettivo prevedono sempre il passaggio per la </a:t>
            </a:r>
            <a:r>
              <a:rPr lang="it-IT" sz="2000" b="1" dirty="0">
                <a:latin typeface="Avenir Book" panose="02000503020000020003" pitchFamily="2" charset="0"/>
              </a:rPr>
              <a:t>rete pubblica</a:t>
            </a:r>
          </a:p>
          <a:p>
            <a:pPr marL="514350" indent="-514350">
              <a:spcBef>
                <a:spcPts val="1080"/>
              </a:spcBef>
              <a:spcAft>
                <a:spcPts val="600"/>
              </a:spcAft>
              <a:buFont typeface="+mj-lt"/>
              <a:buAutoNum type="alphaLcParenR"/>
            </a:pPr>
            <a:r>
              <a:rPr lang="it-IT" sz="2000" dirty="0">
                <a:latin typeface="Avenir Book" panose="02000503020000020003" pitchFamily="2" charset="0"/>
              </a:rPr>
              <a:t>La partecipazione a Comunità Energetiche o Autoconsumo Collettivo è sempre </a:t>
            </a:r>
            <a:r>
              <a:rPr lang="it-IT" sz="2000" b="1" dirty="0">
                <a:latin typeface="Avenir Book" panose="02000503020000020003" pitchFamily="2" charset="0"/>
              </a:rPr>
              <a:t>Aperta</a:t>
            </a:r>
            <a:r>
              <a:rPr lang="it-IT" sz="2000" dirty="0">
                <a:latin typeface="Avenir Book" panose="02000503020000020003" pitchFamily="2" charset="0"/>
              </a:rPr>
              <a:t> e </a:t>
            </a:r>
            <a:r>
              <a:rPr lang="it-IT" sz="2000" b="1" dirty="0">
                <a:latin typeface="Avenir Book" panose="02000503020000020003" pitchFamily="2" charset="0"/>
              </a:rPr>
              <a:t>Volontaria</a:t>
            </a:r>
          </a:p>
          <a:p>
            <a:pPr marL="514350" indent="-514350">
              <a:spcBef>
                <a:spcPts val="1080"/>
              </a:spcBef>
              <a:spcAft>
                <a:spcPts val="600"/>
              </a:spcAft>
              <a:buFont typeface="+mj-lt"/>
              <a:buAutoNum type="alphaLcParenR"/>
            </a:pPr>
            <a:r>
              <a:rPr lang="it-IT" sz="2000" dirty="0">
                <a:latin typeface="Avenir Book" panose="02000503020000020003" pitchFamily="2" charset="0"/>
              </a:rPr>
              <a:t>La necessaria appartenenza ad una rete di bassa tensione è un vincolo valido solo per le Comunità Energetiche</a:t>
            </a:r>
          </a:p>
          <a:p>
            <a:pPr marL="0" indent="0">
              <a:buNone/>
            </a:pPr>
            <a:endParaRPr lang="it-IT" dirty="0">
              <a:latin typeface="Avenir Book" panose="02000503020000020003" pitchFamily="2" charset="0"/>
            </a:endParaRPr>
          </a:p>
        </p:txBody>
      </p:sp>
    </p:spTree>
    <p:extLst>
      <p:ext uri="{BB962C8B-B14F-4D97-AF65-F5344CB8AC3E}">
        <p14:creationId xmlns:p14="http://schemas.microsoft.com/office/powerpoint/2010/main" val="13810336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76F4F0-3CC3-1EA5-F0B1-6ACB6A162A4B}"/>
              </a:ext>
            </a:extLst>
          </p:cNvPr>
          <p:cNvSpPr>
            <a:spLocks noGrp="1"/>
          </p:cNvSpPr>
          <p:nvPr>
            <p:ph type="title"/>
          </p:nvPr>
        </p:nvSpPr>
        <p:spPr>
          <a:xfrm>
            <a:off x="457200" y="731836"/>
            <a:ext cx="8229600" cy="685801"/>
          </a:xfrm>
        </p:spPr>
        <p:txBody>
          <a:bodyPr>
            <a:noAutofit/>
          </a:bodyPr>
          <a:lstStyle/>
          <a:p>
            <a:r>
              <a:rPr lang="it-IT" sz="3600" dirty="0">
                <a:latin typeface="Avenir Book" panose="02000503020000020003" pitchFamily="2" charset="0"/>
              </a:rPr>
              <a:t>Proprietà degli impianti</a:t>
            </a:r>
          </a:p>
        </p:txBody>
      </p:sp>
      <p:sp>
        <p:nvSpPr>
          <p:cNvPr id="3" name="Segnaposto contenuto 2">
            <a:extLst>
              <a:ext uri="{FF2B5EF4-FFF2-40B4-BE49-F238E27FC236}">
                <a16:creationId xmlns:a16="http://schemas.microsoft.com/office/drawing/2014/main" id="{3F9799A8-5918-C300-9288-A171E6264A63}"/>
              </a:ext>
            </a:extLst>
          </p:cNvPr>
          <p:cNvSpPr>
            <a:spLocks noGrp="1"/>
          </p:cNvSpPr>
          <p:nvPr>
            <p:ph idx="1"/>
          </p:nvPr>
        </p:nvSpPr>
        <p:spPr/>
        <p:txBody>
          <a:bodyPr>
            <a:normAutofit/>
          </a:bodyPr>
          <a:lstStyle/>
          <a:p>
            <a:pPr>
              <a:spcBef>
                <a:spcPts val="1080"/>
              </a:spcBef>
              <a:spcAft>
                <a:spcPts val="600"/>
              </a:spcAft>
            </a:pPr>
            <a:r>
              <a:rPr lang="it-IT" sz="2000" dirty="0">
                <a:latin typeface="Avenir Book" panose="02000503020000020003" pitchFamily="2" charset="0"/>
              </a:rPr>
              <a:t>Gli impianti di produzione possono essere di proprietà dei membri della comunità oppure di proprietà di soggetti terzi. (Ad. es. un proprietario di impianti utilizza l’energia prodotta per il proprio autoconsumo e cede la propria eccedenza alla Comunità).</a:t>
            </a:r>
          </a:p>
          <a:p>
            <a:pPr>
              <a:spcBef>
                <a:spcPts val="1080"/>
              </a:spcBef>
              <a:spcAft>
                <a:spcPts val="600"/>
              </a:spcAft>
            </a:pPr>
            <a:r>
              <a:rPr lang="it-IT" sz="2000" dirty="0">
                <a:latin typeface="Avenir Book" panose="02000503020000020003" pitchFamily="2" charset="0"/>
              </a:rPr>
              <a:t>Gli impianti possono anche essere noleggiati alla Comunità da parte di un soggetto terzo (sempre a condizione che questa non sia l’attività commerciale prevalente)</a:t>
            </a:r>
          </a:p>
          <a:p>
            <a:pPr marL="0" indent="0">
              <a:buNone/>
            </a:pPr>
            <a:endParaRPr lang="it-IT" dirty="0">
              <a:latin typeface="Avenir Book" panose="02000503020000020003" pitchFamily="2" charset="0"/>
            </a:endParaRPr>
          </a:p>
        </p:txBody>
      </p:sp>
    </p:spTree>
    <p:extLst>
      <p:ext uri="{BB962C8B-B14F-4D97-AF65-F5344CB8AC3E}">
        <p14:creationId xmlns:p14="http://schemas.microsoft.com/office/powerpoint/2010/main" val="25782358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76F4F0-3CC3-1EA5-F0B1-6ACB6A162A4B}"/>
              </a:ext>
            </a:extLst>
          </p:cNvPr>
          <p:cNvSpPr>
            <a:spLocks noGrp="1"/>
          </p:cNvSpPr>
          <p:nvPr>
            <p:ph type="title"/>
          </p:nvPr>
        </p:nvSpPr>
        <p:spPr>
          <a:xfrm>
            <a:off x="457200" y="731836"/>
            <a:ext cx="8229600" cy="685801"/>
          </a:xfrm>
        </p:spPr>
        <p:txBody>
          <a:bodyPr>
            <a:noAutofit/>
          </a:bodyPr>
          <a:lstStyle/>
          <a:p>
            <a:r>
              <a:rPr lang="it-IT" sz="3600" dirty="0">
                <a:latin typeface="Avenir Book" panose="02000503020000020003" pitchFamily="2" charset="0"/>
              </a:rPr>
              <a:t>Condizioni degli impianti</a:t>
            </a:r>
          </a:p>
        </p:txBody>
      </p:sp>
      <p:sp>
        <p:nvSpPr>
          <p:cNvPr id="3" name="Segnaposto contenuto 2">
            <a:extLst>
              <a:ext uri="{FF2B5EF4-FFF2-40B4-BE49-F238E27FC236}">
                <a16:creationId xmlns:a16="http://schemas.microsoft.com/office/drawing/2014/main" id="{3F9799A8-5918-C300-9288-A171E6264A63}"/>
              </a:ext>
            </a:extLst>
          </p:cNvPr>
          <p:cNvSpPr>
            <a:spLocks noGrp="1"/>
          </p:cNvSpPr>
          <p:nvPr>
            <p:ph idx="1"/>
          </p:nvPr>
        </p:nvSpPr>
        <p:spPr/>
        <p:txBody>
          <a:bodyPr>
            <a:normAutofit/>
          </a:bodyPr>
          <a:lstStyle/>
          <a:p>
            <a:pPr>
              <a:spcBef>
                <a:spcPts val="1080"/>
              </a:spcBef>
              <a:spcAft>
                <a:spcPts val="600"/>
              </a:spcAft>
            </a:pPr>
            <a:r>
              <a:rPr lang="it-IT" sz="2000" dirty="0">
                <a:latin typeface="Avenir Book" panose="02000503020000020003" pitchFamily="2" charset="0"/>
              </a:rPr>
              <a:t>Ogni singolo impianto non può avere potenza superiore a 200 kW</a:t>
            </a:r>
          </a:p>
          <a:p>
            <a:pPr>
              <a:spcBef>
                <a:spcPts val="1080"/>
              </a:spcBef>
              <a:spcAft>
                <a:spcPts val="600"/>
              </a:spcAft>
            </a:pPr>
            <a:r>
              <a:rPr lang="it-IT" sz="2000" dirty="0">
                <a:latin typeface="Avenir Book" panose="02000503020000020003" pitchFamily="2" charset="0"/>
              </a:rPr>
              <a:t>Nessuna necessità di aprire P. IVA per impianti superiori a 20 kW e, conseguentemente, i redditi percepiti dalla Comunità non si trasformano in redditi commerciali</a:t>
            </a:r>
          </a:p>
          <a:p>
            <a:pPr>
              <a:spcBef>
                <a:spcPts val="1080"/>
              </a:spcBef>
              <a:spcAft>
                <a:spcPts val="600"/>
              </a:spcAft>
            </a:pPr>
            <a:r>
              <a:rPr lang="it-IT" sz="2000" dirty="0">
                <a:latin typeface="Avenir Book" panose="02000503020000020003" pitchFamily="2" charset="0"/>
              </a:rPr>
              <a:t>Gli impianti che fanno parte di una iniziativa di Autoconsumo Collettivo di una Comunità Energetica devono essere entrati in esercizio tra 1 Marzo 2020 e 60 gg dopo il recepimento della Direttiva REDII</a:t>
            </a:r>
          </a:p>
          <a:p>
            <a:pPr>
              <a:spcBef>
                <a:spcPts val="1080"/>
              </a:spcBef>
              <a:spcAft>
                <a:spcPts val="600"/>
              </a:spcAft>
            </a:pPr>
            <a:r>
              <a:rPr lang="it-IT" sz="2000" dirty="0">
                <a:latin typeface="Avenir Book" panose="02000503020000020003" pitchFamily="2" charset="0"/>
              </a:rPr>
              <a:t>Gli impianti che entrano in esercizio dopo il 1 Marzo 2020, ma in regime di scambio sul posto, possono decidere di passare alla Comunità Energetica abbandonando l’incentivo.</a:t>
            </a:r>
          </a:p>
          <a:p>
            <a:endParaRPr lang="it-IT" sz="2400" dirty="0">
              <a:latin typeface="Avenir Book" panose="02000503020000020003" pitchFamily="2" charset="0"/>
            </a:endParaRPr>
          </a:p>
          <a:p>
            <a:pPr marL="0" indent="0">
              <a:buNone/>
            </a:pPr>
            <a:endParaRPr lang="it-IT" dirty="0">
              <a:latin typeface="Avenir Book" panose="02000503020000020003" pitchFamily="2" charset="0"/>
            </a:endParaRPr>
          </a:p>
        </p:txBody>
      </p:sp>
    </p:spTree>
    <p:extLst>
      <p:ext uri="{BB962C8B-B14F-4D97-AF65-F5344CB8AC3E}">
        <p14:creationId xmlns:p14="http://schemas.microsoft.com/office/powerpoint/2010/main" val="32243552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76F4F0-3CC3-1EA5-F0B1-6ACB6A162A4B}"/>
              </a:ext>
            </a:extLst>
          </p:cNvPr>
          <p:cNvSpPr>
            <a:spLocks noGrp="1"/>
          </p:cNvSpPr>
          <p:nvPr>
            <p:ph type="title"/>
          </p:nvPr>
        </p:nvSpPr>
        <p:spPr>
          <a:xfrm>
            <a:off x="457200" y="731836"/>
            <a:ext cx="8229600" cy="685801"/>
          </a:xfrm>
        </p:spPr>
        <p:txBody>
          <a:bodyPr>
            <a:noAutofit/>
          </a:bodyPr>
          <a:lstStyle/>
          <a:p>
            <a:r>
              <a:rPr lang="it-IT" sz="3600" dirty="0">
                <a:latin typeface="Avenir Book" panose="02000503020000020003" pitchFamily="2" charset="0"/>
              </a:rPr>
              <a:t>Incentivi</a:t>
            </a:r>
          </a:p>
        </p:txBody>
      </p:sp>
      <p:sp>
        <p:nvSpPr>
          <p:cNvPr id="3" name="Segnaposto contenuto 2">
            <a:extLst>
              <a:ext uri="{FF2B5EF4-FFF2-40B4-BE49-F238E27FC236}">
                <a16:creationId xmlns:a16="http://schemas.microsoft.com/office/drawing/2014/main" id="{3F9799A8-5918-C300-9288-A171E6264A63}"/>
              </a:ext>
            </a:extLst>
          </p:cNvPr>
          <p:cNvSpPr>
            <a:spLocks noGrp="1"/>
          </p:cNvSpPr>
          <p:nvPr>
            <p:ph idx="1"/>
          </p:nvPr>
        </p:nvSpPr>
        <p:spPr/>
        <p:txBody>
          <a:bodyPr>
            <a:normAutofit/>
          </a:bodyPr>
          <a:lstStyle/>
          <a:p>
            <a:r>
              <a:rPr lang="it-IT" dirty="0">
                <a:latin typeface="Avenir Book" panose="02000503020000020003" pitchFamily="2" charset="0"/>
              </a:rPr>
              <a:t>Incentivi sull’energia Prodotta e Immessa</a:t>
            </a:r>
          </a:p>
          <a:p>
            <a:r>
              <a:rPr lang="it-IT" dirty="0">
                <a:latin typeface="Avenir Book" panose="02000503020000020003" pitchFamily="2" charset="0"/>
              </a:rPr>
              <a:t>Incentivi sull’energia Condivisa</a:t>
            </a:r>
          </a:p>
          <a:p>
            <a:endParaRPr lang="it-IT" dirty="0">
              <a:latin typeface="Avenir Book" panose="02000503020000020003" pitchFamily="2" charset="0"/>
            </a:endParaRPr>
          </a:p>
        </p:txBody>
      </p:sp>
    </p:spTree>
    <p:extLst>
      <p:ext uri="{BB962C8B-B14F-4D97-AF65-F5344CB8AC3E}">
        <p14:creationId xmlns:p14="http://schemas.microsoft.com/office/powerpoint/2010/main" val="23168431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76F4F0-3CC3-1EA5-F0B1-6ACB6A162A4B}"/>
              </a:ext>
            </a:extLst>
          </p:cNvPr>
          <p:cNvSpPr>
            <a:spLocks noGrp="1"/>
          </p:cNvSpPr>
          <p:nvPr>
            <p:ph type="title"/>
          </p:nvPr>
        </p:nvSpPr>
        <p:spPr>
          <a:xfrm>
            <a:off x="457200" y="731836"/>
            <a:ext cx="8229600" cy="685801"/>
          </a:xfrm>
        </p:spPr>
        <p:txBody>
          <a:bodyPr>
            <a:noAutofit/>
          </a:bodyPr>
          <a:lstStyle/>
          <a:p>
            <a:r>
              <a:rPr lang="it-IT" sz="3600" dirty="0">
                <a:latin typeface="Avenir Book" panose="02000503020000020003" pitchFamily="2" charset="0"/>
              </a:rPr>
              <a:t>Energia Condivisa</a:t>
            </a:r>
          </a:p>
        </p:txBody>
      </p:sp>
      <p:sp>
        <p:nvSpPr>
          <p:cNvPr id="3" name="Segnaposto contenuto 2">
            <a:extLst>
              <a:ext uri="{FF2B5EF4-FFF2-40B4-BE49-F238E27FC236}">
                <a16:creationId xmlns:a16="http://schemas.microsoft.com/office/drawing/2014/main" id="{3F9799A8-5918-C300-9288-A171E6264A63}"/>
              </a:ext>
            </a:extLst>
          </p:cNvPr>
          <p:cNvSpPr>
            <a:spLocks noGrp="1"/>
          </p:cNvSpPr>
          <p:nvPr>
            <p:ph idx="1"/>
          </p:nvPr>
        </p:nvSpPr>
        <p:spPr/>
        <p:txBody>
          <a:bodyPr>
            <a:normAutofit lnSpcReduction="10000"/>
          </a:bodyPr>
          <a:lstStyle/>
          <a:p>
            <a:pPr marL="0" indent="0">
              <a:buNone/>
            </a:pPr>
            <a:r>
              <a:rPr lang="it-IT" sz="2000" dirty="0">
                <a:latin typeface="Avenir Book" panose="02000503020000020003" pitchFamily="2" charset="0"/>
              </a:rPr>
              <a:t>«…l’energia elettrica condivisa è pari al minimo, in ciascun periodo orario, tra l’energia elettrica prodotta e immessa in rete dagli impianti alimentati da fonti rinnovabili e l’energia elettrica prelevata dall’insieme dei clienti finali associati»</a:t>
            </a:r>
          </a:p>
          <a:p>
            <a:pPr marL="0" indent="0">
              <a:buNone/>
            </a:pPr>
            <a:endParaRPr lang="it-IT" sz="2000" dirty="0">
              <a:latin typeface="Avenir Book" panose="02000503020000020003" pitchFamily="2" charset="0"/>
            </a:endParaRPr>
          </a:p>
          <a:p>
            <a:pPr marL="0" indent="0">
              <a:buNone/>
            </a:pPr>
            <a:r>
              <a:rPr lang="it-IT" sz="2000" dirty="0">
                <a:latin typeface="Avenir Book" panose="02000503020000020003" pitchFamily="2" charset="0"/>
              </a:rPr>
              <a:t>Incentivi:</a:t>
            </a:r>
          </a:p>
          <a:p>
            <a:pPr marL="400050" lvl="1" indent="0">
              <a:buNone/>
            </a:pPr>
            <a:r>
              <a:rPr lang="it-IT" sz="1800" dirty="0">
                <a:latin typeface="Avenir Book" panose="02000503020000020003" pitchFamily="2" charset="0"/>
              </a:rPr>
              <a:t>A.1) 110 €/MWh per 20 anni (Comunità Energetiche)</a:t>
            </a:r>
          </a:p>
          <a:p>
            <a:pPr marL="400050" lvl="1" indent="0">
              <a:buNone/>
            </a:pPr>
            <a:r>
              <a:rPr lang="it-IT" sz="1800" dirty="0">
                <a:latin typeface="Avenir Book" panose="02000503020000020003" pitchFamily="2" charset="0"/>
              </a:rPr>
              <a:t>A.2) 100 €/MWh per 20 anni (Autoconsumo Collettivo)</a:t>
            </a:r>
          </a:p>
          <a:p>
            <a:pPr marL="400050" lvl="1" indent="0">
              <a:buNone/>
            </a:pPr>
            <a:r>
              <a:rPr lang="it-IT" sz="1800" dirty="0">
                <a:latin typeface="Avenir Book" panose="02000503020000020003" pitchFamily="2" charset="0"/>
              </a:rPr>
              <a:t>+</a:t>
            </a:r>
          </a:p>
          <a:p>
            <a:pPr marL="400050" lvl="1" indent="0">
              <a:buNone/>
            </a:pPr>
            <a:r>
              <a:rPr lang="it-IT" sz="1800" dirty="0">
                <a:latin typeface="Avenir Book" panose="02000503020000020003" pitchFamily="2" charset="0"/>
              </a:rPr>
              <a:t>B) 9 €/MWh riduzione costi gestione sistema elettrico (*)</a:t>
            </a:r>
          </a:p>
          <a:p>
            <a:pPr marL="400050" lvl="1" indent="0">
              <a:buNone/>
            </a:pPr>
            <a:r>
              <a:rPr lang="it-IT" sz="1800" dirty="0">
                <a:latin typeface="Avenir Book" panose="02000503020000020003" pitchFamily="2" charset="0"/>
              </a:rPr>
              <a:t>-----------------------------------------------------------------------------------------------</a:t>
            </a:r>
          </a:p>
          <a:p>
            <a:pPr marL="400050" lvl="1" indent="0">
              <a:buNone/>
            </a:pPr>
            <a:r>
              <a:rPr lang="it-IT" sz="1800" b="1" dirty="0">
                <a:latin typeface="Avenir Book" panose="02000503020000020003" pitchFamily="2" charset="0"/>
              </a:rPr>
              <a:t>Energia Prodotta e Immessa in rete</a:t>
            </a:r>
          </a:p>
          <a:p>
            <a:pPr marL="400050" lvl="1" indent="0">
              <a:buNone/>
            </a:pPr>
            <a:endParaRPr lang="it-IT" sz="1800" dirty="0">
              <a:latin typeface="Avenir Book" panose="02000503020000020003" pitchFamily="2" charset="0"/>
            </a:endParaRPr>
          </a:p>
          <a:p>
            <a:pPr marL="400050" lvl="1" indent="0">
              <a:buNone/>
            </a:pPr>
            <a:r>
              <a:rPr lang="it-IT" sz="1800" dirty="0">
                <a:latin typeface="Avenir Book" panose="02000503020000020003" pitchFamily="2" charset="0"/>
              </a:rPr>
              <a:t>C) Ritiro dedicato GSE o vendita al mercato (**)</a:t>
            </a:r>
          </a:p>
          <a:p>
            <a:pPr marL="0" indent="0">
              <a:buNone/>
            </a:pPr>
            <a:endParaRPr lang="it-IT" dirty="0">
              <a:latin typeface="Avenir Book" panose="02000503020000020003" pitchFamily="2" charset="0"/>
            </a:endParaRPr>
          </a:p>
        </p:txBody>
      </p:sp>
    </p:spTree>
    <p:extLst>
      <p:ext uri="{BB962C8B-B14F-4D97-AF65-F5344CB8AC3E}">
        <p14:creationId xmlns:p14="http://schemas.microsoft.com/office/powerpoint/2010/main" val="209594262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76F4F0-3CC3-1EA5-F0B1-6ACB6A162A4B}"/>
              </a:ext>
            </a:extLst>
          </p:cNvPr>
          <p:cNvSpPr>
            <a:spLocks noGrp="1"/>
          </p:cNvSpPr>
          <p:nvPr>
            <p:ph type="title"/>
          </p:nvPr>
        </p:nvSpPr>
        <p:spPr>
          <a:xfrm>
            <a:off x="457200" y="731836"/>
            <a:ext cx="8229600" cy="685801"/>
          </a:xfrm>
        </p:spPr>
        <p:txBody>
          <a:bodyPr>
            <a:noAutofit/>
          </a:bodyPr>
          <a:lstStyle/>
          <a:p>
            <a:r>
              <a:rPr lang="it-IT" sz="3600" dirty="0">
                <a:latin typeface="Avenir Book" panose="02000503020000020003" pitchFamily="2" charset="0"/>
              </a:rPr>
              <a:t>Superbonus e Detrazione al 110%</a:t>
            </a:r>
          </a:p>
        </p:txBody>
      </p:sp>
      <p:sp>
        <p:nvSpPr>
          <p:cNvPr id="3" name="Segnaposto contenuto 2">
            <a:extLst>
              <a:ext uri="{FF2B5EF4-FFF2-40B4-BE49-F238E27FC236}">
                <a16:creationId xmlns:a16="http://schemas.microsoft.com/office/drawing/2014/main" id="{3F9799A8-5918-C300-9288-A171E6264A63}"/>
              </a:ext>
            </a:extLst>
          </p:cNvPr>
          <p:cNvSpPr>
            <a:spLocks noGrp="1"/>
          </p:cNvSpPr>
          <p:nvPr>
            <p:ph idx="1"/>
          </p:nvPr>
        </p:nvSpPr>
        <p:spPr/>
        <p:txBody>
          <a:bodyPr>
            <a:normAutofit/>
          </a:bodyPr>
          <a:lstStyle/>
          <a:p>
            <a:pPr>
              <a:spcBef>
                <a:spcPts val="1080"/>
              </a:spcBef>
              <a:spcAft>
                <a:spcPts val="600"/>
              </a:spcAft>
            </a:pPr>
            <a:r>
              <a:rPr lang="it-IT" sz="2000" dirty="0">
                <a:latin typeface="Avenir Book" panose="02000503020000020003" pitchFamily="2" charset="0"/>
              </a:rPr>
              <a:t>Si può beneficiare della detrazione al 110% per i primi 20 kWp installati</a:t>
            </a:r>
          </a:p>
          <a:p>
            <a:pPr>
              <a:spcBef>
                <a:spcPts val="1080"/>
              </a:spcBef>
              <a:spcAft>
                <a:spcPts val="600"/>
              </a:spcAft>
            </a:pPr>
            <a:r>
              <a:rPr lang="it-IT" sz="2000" dirty="0">
                <a:latin typeface="Avenir Book" panose="02000503020000020003" pitchFamily="2" charset="0"/>
              </a:rPr>
              <a:t>Per la quota di potenza degli impianti che ha accesso al Superbonus (&lt; 20 kWp), NON si beneficia degli incentivi di 100 €/MWh o 110 €/MWh per l’energia elettrica condivisa</a:t>
            </a:r>
          </a:p>
          <a:p>
            <a:pPr>
              <a:spcBef>
                <a:spcPts val="1080"/>
              </a:spcBef>
              <a:spcAft>
                <a:spcPts val="600"/>
              </a:spcAft>
            </a:pPr>
            <a:r>
              <a:rPr lang="it-IT" sz="2000" dirty="0">
                <a:latin typeface="Avenir Book" panose="02000503020000020003" pitchFamily="2" charset="0"/>
              </a:rPr>
              <a:t>Si accede comunque all’incentivo da 9 €/MWh per la riduzione dei costi del sistema elettrico e al ritiro dedicato del GSE</a:t>
            </a:r>
          </a:p>
          <a:p>
            <a:pPr marL="0" indent="0">
              <a:buNone/>
            </a:pPr>
            <a:endParaRPr lang="it-IT" dirty="0">
              <a:latin typeface="Avenir Book" panose="02000503020000020003" pitchFamily="2" charset="0"/>
            </a:endParaRPr>
          </a:p>
        </p:txBody>
      </p:sp>
    </p:spTree>
    <p:extLst>
      <p:ext uri="{BB962C8B-B14F-4D97-AF65-F5344CB8AC3E}">
        <p14:creationId xmlns:p14="http://schemas.microsoft.com/office/powerpoint/2010/main" val="1138801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76F4F0-3CC3-1EA5-F0B1-6ACB6A162A4B}"/>
              </a:ext>
            </a:extLst>
          </p:cNvPr>
          <p:cNvSpPr>
            <a:spLocks noGrp="1"/>
          </p:cNvSpPr>
          <p:nvPr>
            <p:ph type="title"/>
          </p:nvPr>
        </p:nvSpPr>
        <p:spPr>
          <a:xfrm>
            <a:off x="457200" y="731836"/>
            <a:ext cx="8229600" cy="685801"/>
          </a:xfrm>
        </p:spPr>
        <p:txBody>
          <a:bodyPr>
            <a:noAutofit/>
          </a:bodyPr>
          <a:lstStyle/>
          <a:p>
            <a:r>
              <a:rPr lang="it-IT" sz="3600" dirty="0">
                <a:latin typeface="Avenir Book" panose="02000503020000020003" pitchFamily="2" charset="0"/>
              </a:rPr>
              <a:t>Detrazione 50%</a:t>
            </a:r>
          </a:p>
        </p:txBody>
      </p:sp>
      <p:sp>
        <p:nvSpPr>
          <p:cNvPr id="3" name="Segnaposto contenuto 2">
            <a:extLst>
              <a:ext uri="{FF2B5EF4-FFF2-40B4-BE49-F238E27FC236}">
                <a16:creationId xmlns:a16="http://schemas.microsoft.com/office/drawing/2014/main" id="{3F9799A8-5918-C300-9288-A171E6264A63}"/>
              </a:ext>
            </a:extLst>
          </p:cNvPr>
          <p:cNvSpPr>
            <a:spLocks noGrp="1"/>
          </p:cNvSpPr>
          <p:nvPr>
            <p:ph idx="1"/>
          </p:nvPr>
        </p:nvSpPr>
        <p:spPr/>
        <p:txBody>
          <a:bodyPr>
            <a:normAutofit/>
          </a:bodyPr>
          <a:lstStyle/>
          <a:p>
            <a:pPr>
              <a:spcBef>
                <a:spcPts val="1080"/>
              </a:spcBef>
              <a:spcAft>
                <a:spcPts val="600"/>
              </a:spcAft>
            </a:pPr>
            <a:r>
              <a:rPr lang="it-IT" sz="2000" dirty="0">
                <a:latin typeface="Avenir Book" panose="02000503020000020003" pitchFamily="2" charset="0"/>
              </a:rPr>
              <a:t>Applicabile per chi non accede al superbonus e per le quote potenza superiore a 20 kWp</a:t>
            </a:r>
          </a:p>
          <a:p>
            <a:pPr>
              <a:spcBef>
                <a:spcPts val="1080"/>
              </a:spcBef>
              <a:spcAft>
                <a:spcPts val="600"/>
              </a:spcAft>
            </a:pPr>
            <a:r>
              <a:rPr lang="it-IT" sz="2000" dirty="0">
                <a:latin typeface="Avenir Book" panose="02000503020000020003" pitchFamily="2" charset="0"/>
              </a:rPr>
              <a:t>La detrazione al 50% è cumulabile con TUTTI gli incentivi previsti per comunità energetiche e autoconsumo collettivo</a:t>
            </a:r>
          </a:p>
          <a:p>
            <a:pPr marL="0" indent="0">
              <a:buNone/>
            </a:pPr>
            <a:endParaRPr lang="it-IT" dirty="0">
              <a:latin typeface="Avenir Book" panose="02000503020000020003" pitchFamily="2" charset="0"/>
            </a:endParaRPr>
          </a:p>
        </p:txBody>
      </p:sp>
    </p:spTree>
    <p:extLst>
      <p:ext uri="{BB962C8B-B14F-4D97-AF65-F5344CB8AC3E}">
        <p14:creationId xmlns:p14="http://schemas.microsoft.com/office/powerpoint/2010/main" val="33142622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492084-B763-9EE9-8DEF-A54EB675C2C9}"/>
              </a:ext>
            </a:extLst>
          </p:cNvPr>
          <p:cNvSpPr>
            <a:spLocks noGrp="1"/>
          </p:cNvSpPr>
          <p:nvPr>
            <p:ph type="ctrTitle"/>
          </p:nvPr>
        </p:nvSpPr>
        <p:spPr/>
        <p:txBody>
          <a:bodyPr/>
          <a:lstStyle/>
          <a:p>
            <a:r>
              <a:rPr lang="it-IT" b="1" dirty="0">
                <a:solidFill>
                  <a:srgbClr val="0070C0"/>
                </a:solidFill>
                <a:latin typeface="Avenir Book" panose="02000503020000020003" pitchFamily="2" charset="0"/>
              </a:rPr>
              <a:t>Comunità Energetiche e Autoconsumo Collettivo</a:t>
            </a:r>
          </a:p>
        </p:txBody>
      </p:sp>
    </p:spTree>
    <p:extLst>
      <p:ext uri="{BB962C8B-B14F-4D97-AF65-F5344CB8AC3E}">
        <p14:creationId xmlns:p14="http://schemas.microsoft.com/office/powerpoint/2010/main" val="16753687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64704"/>
            <a:ext cx="8229600" cy="652934"/>
          </a:xfrm>
        </p:spPr>
        <p:txBody>
          <a:bodyPr>
            <a:normAutofit fontScale="90000"/>
          </a:bodyPr>
          <a:lstStyle/>
          <a:p>
            <a:r>
              <a:rPr lang="it-IT" sz="4000" b="1" dirty="0">
                <a:solidFill>
                  <a:schemeClr val="accent1"/>
                </a:solidFill>
                <a:effectLst>
                  <a:outerShdw blurRad="38100" dist="38100" dir="2700000" algn="tl">
                    <a:srgbClr val="000000">
                      <a:alpha val="43137"/>
                    </a:srgbClr>
                  </a:outerShdw>
                </a:effectLst>
                <a:latin typeface="+mn-lt"/>
                <a:ea typeface="+mn-ea"/>
                <a:cs typeface="+mn-cs"/>
              </a:rPr>
              <a:t>L’azienda</a:t>
            </a:r>
          </a:p>
        </p:txBody>
      </p:sp>
      <p:sp>
        <p:nvSpPr>
          <p:cNvPr id="3" name="Segnaposto contenuto 2"/>
          <p:cNvSpPr>
            <a:spLocks noGrp="1"/>
          </p:cNvSpPr>
          <p:nvPr>
            <p:ph idx="1"/>
          </p:nvPr>
        </p:nvSpPr>
        <p:spPr/>
        <p:txBody>
          <a:bodyPr>
            <a:normAutofit/>
          </a:bodyPr>
          <a:lstStyle/>
          <a:p>
            <a:pPr>
              <a:lnSpc>
                <a:spcPct val="150000"/>
              </a:lnSpc>
            </a:pPr>
            <a:r>
              <a:rPr lang="it-IT" cap="small" dirty="0" err="1"/>
              <a:t>Thesislab</a:t>
            </a:r>
            <a:r>
              <a:rPr lang="it-IT" sz="2400" dirty="0">
                <a:latin typeface="Arial Unicode MS" panose="020B0604020202020204" pitchFamily="34" charset="-128"/>
                <a:ea typeface="Arial Unicode MS" panose="020B0604020202020204" pitchFamily="34" charset="-128"/>
                <a:cs typeface="Arial Unicode MS" panose="020B0604020202020204" pitchFamily="34" charset="-128"/>
              </a:rPr>
              <a:t> è un’azienda italiana di Ricerca e Sviluppo, progettazione, produzione nel settore dell’elettronica e della meccanica. </a:t>
            </a:r>
          </a:p>
          <a:p>
            <a:pPr>
              <a:lnSpc>
                <a:spcPct val="150000"/>
              </a:lnSpc>
            </a:pPr>
            <a:r>
              <a:rPr lang="it-IT" sz="2400" dirty="0">
                <a:latin typeface="Arial Unicode MS" panose="020B0604020202020204" pitchFamily="34" charset="-128"/>
                <a:ea typeface="Arial Unicode MS" panose="020B0604020202020204" pitchFamily="34" charset="-128"/>
                <a:cs typeface="Arial Unicode MS" panose="020B0604020202020204" pitchFamily="34" charset="-128"/>
              </a:rPr>
              <a:t>Nasce per rispondere con l’innovazione all’aumento dei prezzi, sviluppando prodotti che consentono un risparmio economico e, in fase di acquisto per l’installazione e, nella riduzione del consumo quotidiano.</a:t>
            </a:r>
          </a:p>
          <a:p>
            <a:endParaRPr lang="it-IT" dirty="0"/>
          </a:p>
        </p:txBody>
      </p:sp>
    </p:spTree>
    <p:extLst>
      <p:ext uri="{BB962C8B-B14F-4D97-AF65-F5344CB8AC3E}">
        <p14:creationId xmlns:p14="http://schemas.microsoft.com/office/powerpoint/2010/main" val="9007305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0AAC33-7343-4693-DDBE-344786B8F52B}"/>
              </a:ext>
            </a:extLst>
          </p:cNvPr>
          <p:cNvSpPr>
            <a:spLocks noGrp="1"/>
          </p:cNvSpPr>
          <p:nvPr>
            <p:ph type="title"/>
          </p:nvPr>
        </p:nvSpPr>
        <p:spPr>
          <a:xfrm>
            <a:off x="457200" y="548680"/>
            <a:ext cx="8229600" cy="868958"/>
          </a:xfrm>
        </p:spPr>
        <p:txBody>
          <a:bodyPr/>
          <a:lstStyle/>
          <a:p>
            <a:r>
              <a:rPr lang="it-IT" sz="3600" b="1" dirty="0">
                <a:solidFill>
                  <a:schemeClr val="accent1"/>
                </a:solidFill>
                <a:effectLst>
                  <a:outerShdw blurRad="38100" dist="38100" dir="2700000" algn="tl">
                    <a:srgbClr val="000000">
                      <a:alpha val="43137"/>
                    </a:srgbClr>
                  </a:outerShdw>
                </a:effectLst>
                <a:latin typeface="+mn-lt"/>
                <a:ea typeface="+mn-ea"/>
                <a:cs typeface="+mn-cs"/>
              </a:rPr>
              <a:t>Il Sole</a:t>
            </a:r>
          </a:p>
        </p:txBody>
      </p:sp>
      <p:sp>
        <p:nvSpPr>
          <p:cNvPr id="3" name="Segnaposto contenuto 2">
            <a:extLst>
              <a:ext uri="{FF2B5EF4-FFF2-40B4-BE49-F238E27FC236}">
                <a16:creationId xmlns:a16="http://schemas.microsoft.com/office/drawing/2014/main" id="{46439595-E726-D76C-AE1C-03EA2F2DD26D}"/>
              </a:ext>
            </a:extLst>
          </p:cNvPr>
          <p:cNvSpPr>
            <a:spLocks noGrp="1"/>
          </p:cNvSpPr>
          <p:nvPr>
            <p:ph idx="1"/>
          </p:nvPr>
        </p:nvSpPr>
        <p:spPr/>
        <p:txBody>
          <a:bodyPr>
            <a:normAutofit/>
          </a:bodyPr>
          <a:lstStyle/>
          <a:p>
            <a:r>
              <a:rPr lang="it-IT" sz="2400" dirty="0">
                <a:latin typeface="Avenir Book" panose="02000503020000020003" pitchFamily="2" charset="0"/>
              </a:rPr>
              <a:t>E = m c</a:t>
            </a:r>
            <a:r>
              <a:rPr lang="it-IT" sz="2400" baseline="30000" dirty="0">
                <a:latin typeface="Avenir Book" panose="02000503020000020003" pitchFamily="2" charset="0"/>
              </a:rPr>
              <a:t>2</a:t>
            </a:r>
            <a:r>
              <a:rPr lang="it-IT" sz="2400" dirty="0">
                <a:latin typeface="Avenir Book" panose="02000503020000020003" pitchFamily="2" charset="0"/>
              </a:rPr>
              <a:t> </a:t>
            </a:r>
            <a:r>
              <a:rPr lang="it-IT" sz="2400" dirty="0">
                <a:latin typeface="Avenir Book" panose="02000503020000020003" pitchFamily="2" charset="0"/>
                <a:sym typeface="Wingdings" pitchFamily="2" charset="2"/>
              </a:rPr>
              <a:t> Potenza generata paria a 3,85 x 10</a:t>
            </a:r>
            <a:r>
              <a:rPr lang="it-IT" sz="2400" baseline="30000" dirty="0">
                <a:latin typeface="Avenir Book" panose="02000503020000020003" pitchFamily="2" charset="0"/>
                <a:sym typeface="Wingdings" pitchFamily="2" charset="2"/>
              </a:rPr>
              <a:t>27</a:t>
            </a:r>
            <a:r>
              <a:rPr lang="it-IT" sz="2400" dirty="0">
                <a:latin typeface="Avenir Book" panose="02000503020000020003" pitchFamily="2" charset="0"/>
                <a:sym typeface="Wingdings" pitchFamily="2" charset="2"/>
              </a:rPr>
              <a:t> </a:t>
            </a:r>
            <a:r>
              <a:rPr lang="it-IT" sz="2400" dirty="0" err="1">
                <a:latin typeface="Avenir Book" panose="02000503020000020003" pitchFamily="2" charset="0"/>
                <a:sym typeface="Wingdings" pitchFamily="2" charset="2"/>
              </a:rPr>
              <a:t>W</a:t>
            </a:r>
            <a:r>
              <a:rPr lang="it-IT" sz="2400" dirty="0">
                <a:latin typeface="Avenir Book" panose="02000503020000020003" pitchFamily="2" charset="0"/>
                <a:sym typeface="Wingdings" pitchFamily="2" charset="2"/>
              </a:rPr>
              <a:t>;</a:t>
            </a:r>
          </a:p>
          <a:p>
            <a:r>
              <a:rPr lang="it-IT" sz="2400" dirty="0">
                <a:latin typeface="Avenir Book" panose="02000503020000020003" pitchFamily="2" charset="0"/>
                <a:sym typeface="Wingdings" pitchFamily="2" charset="2"/>
              </a:rPr>
              <a:t>10</a:t>
            </a:r>
            <a:r>
              <a:rPr lang="it-IT" sz="2400" baseline="30000" dirty="0">
                <a:latin typeface="Avenir Book" panose="02000503020000020003" pitchFamily="2" charset="0"/>
                <a:sym typeface="Wingdings" pitchFamily="2" charset="2"/>
              </a:rPr>
              <a:t>17</a:t>
            </a:r>
            <a:r>
              <a:rPr lang="it-IT" sz="2400" dirty="0">
                <a:latin typeface="Avenir Book" panose="02000503020000020003" pitchFamily="2" charset="0"/>
                <a:sym typeface="Wingdings" pitchFamily="2" charset="2"/>
              </a:rPr>
              <a:t> volte un impianto nucleare da 1200 MW;</a:t>
            </a:r>
          </a:p>
          <a:p>
            <a:r>
              <a:rPr lang="it-IT" sz="2400" dirty="0">
                <a:latin typeface="Avenir Book" panose="02000503020000020003" pitchFamily="2" charset="0"/>
                <a:sym typeface="Wingdings" pitchFamily="2" charset="2"/>
              </a:rPr>
              <a:t>Potenza che raggiunge l’atmosfera terrestre pari a 1350 </a:t>
            </a:r>
            <a:r>
              <a:rPr lang="it-IT" sz="2400" dirty="0" err="1">
                <a:latin typeface="Avenir Book" panose="02000503020000020003" pitchFamily="2" charset="0"/>
                <a:sym typeface="Wingdings" pitchFamily="2" charset="2"/>
              </a:rPr>
              <a:t>W</a:t>
            </a:r>
            <a:r>
              <a:rPr lang="it-IT" sz="2400" dirty="0">
                <a:latin typeface="Avenir Book" panose="02000503020000020003" pitchFamily="2" charset="0"/>
                <a:sym typeface="Wingdings" pitchFamily="2" charset="2"/>
              </a:rPr>
              <a:t>/m</a:t>
            </a:r>
            <a:r>
              <a:rPr lang="it-IT" sz="2400" baseline="30000" dirty="0">
                <a:latin typeface="Avenir Book" panose="02000503020000020003" pitchFamily="2" charset="0"/>
                <a:sym typeface="Wingdings" pitchFamily="2" charset="2"/>
              </a:rPr>
              <a:t>2</a:t>
            </a:r>
            <a:r>
              <a:rPr lang="it-IT" sz="2400" dirty="0">
                <a:latin typeface="Avenir Book" panose="02000503020000020003" pitchFamily="2" charset="0"/>
                <a:sym typeface="Wingdings" pitchFamily="2" charset="2"/>
              </a:rPr>
              <a:t>;</a:t>
            </a:r>
            <a:endParaRPr lang="it-IT" sz="2400" baseline="30000" dirty="0">
              <a:latin typeface="Avenir Book" panose="02000503020000020003" pitchFamily="2" charset="0"/>
              <a:sym typeface="Wingdings" pitchFamily="2" charset="2"/>
            </a:endParaRPr>
          </a:p>
          <a:p>
            <a:r>
              <a:rPr lang="it-IT" sz="2400" dirty="0">
                <a:latin typeface="Avenir Book" panose="02000503020000020003" pitchFamily="2" charset="0"/>
                <a:sym typeface="Wingdings" pitchFamily="2" charset="2"/>
              </a:rPr>
              <a:t>Potenza che raggiunge la superficie terrestre pari a 1000 </a:t>
            </a:r>
            <a:r>
              <a:rPr lang="it-IT" sz="2400" dirty="0" err="1">
                <a:latin typeface="Avenir Book" panose="02000503020000020003" pitchFamily="2" charset="0"/>
                <a:sym typeface="Wingdings" pitchFamily="2" charset="2"/>
              </a:rPr>
              <a:t>W</a:t>
            </a:r>
            <a:r>
              <a:rPr lang="it-IT" sz="2400" dirty="0">
                <a:latin typeface="Avenir Book" panose="02000503020000020003" pitchFamily="2" charset="0"/>
                <a:sym typeface="Wingdings" pitchFamily="2" charset="2"/>
              </a:rPr>
              <a:t>/m</a:t>
            </a:r>
            <a:r>
              <a:rPr lang="it-IT" sz="2400" baseline="30000" dirty="0">
                <a:latin typeface="Avenir Book" panose="02000503020000020003" pitchFamily="2" charset="0"/>
                <a:sym typeface="Wingdings" pitchFamily="2" charset="2"/>
              </a:rPr>
              <a:t>2</a:t>
            </a:r>
            <a:r>
              <a:rPr lang="it-IT" sz="2400" dirty="0">
                <a:latin typeface="Avenir Book" panose="02000503020000020003" pitchFamily="2" charset="0"/>
                <a:sym typeface="Wingdings" pitchFamily="2" charset="2"/>
              </a:rPr>
              <a:t> (valore medio);</a:t>
            </a:r>
          </a:p>
          <a:p>
            <a:r>
              <a:rPr lang="it-IT" sz="2400" dirty="0">
                <a:latin typeface="Avenir Book" panose="02000503020000020003" pitchFamily="2" charset="0"/>
              </a:rPr>
              <a:t>La quantità di energia solare che raggiunge la Terra è ben oltre 1000 volte superiore a tutta l'energia che effettivamente utilizziamo.</a:t>
            </a:r>
          </a:p>
        </p:txBody>
      </p:sp>
    </p:spTree>
    <p:extLst>
      <p:ext uri="{BB962C8B-B14F-4D97-AF65-F5344CB8AC3E}">
        <p14:creationId xmlns:p14="http://schemas.microsoft.com/office/powerpoint/2010/main" val="29323445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F69111-EA2C-D7BC-C100-5096CC17C937}"/>
              </a:ext>
            </a:extLst>
          </p:cNvPr>
          <p:cNvSpPr>
            <a:spLocks noGrp="1"/>
          </p:cNvSpPr>
          <p:nvPr>
            <p:ph type="title"/>
          </p:nvPr>
        </p:nvSpPr>
        <p:spPr>
          <a:xfrm>
            <a:off x="457200" y="731836"/>
            <a:ext cx="8229600" cy="685801"/>
          </a:xfrm>
        </p:spPr>
        <p:txBody>
          <a:bodyPr>
            <a:normAutofit/>
          </a:bodyPr>
          <a:lstStyle/>
          <a:p>
            <a:r>
              <a:rPr lang="it-IT" sz="3600" b="1" dirty="0">
                <a:solidFill>
                  <a:schemeClr val="accent1"/>
                </a:solidFill>
                <a:effectLst>
                  <a:outerShdw blurRad="38100" dist="38100" dir="2700000" algn="tl">
                    <a:srgbClr val="000000">
                      <a:alpha val="43137"/>
                    </a:srgbClr>
                  </a:outerShdw>
                </a:effectLst>
                <a:latin typeface="+mn-lt"/>
                <a:ea typeface="+mn-ea"/>
                <a:cs typeface="+mn-cs"/>
              </a:rPr>
              <a:t>Irraggiamento</a:t>
            </a:r>
          </a:p>
        </p:txBody>
      </p:sp>
      <p:pic>
        <p:nvPicPr>
          <p:cNvPr id="4" name="Immagine 3">
            <a:extLst>
              <a:ext uri="{FF2B5EF4-FFF2-40B4-BE49-F238E27FC236}">
                <a16:creationId xmlns:a16="http://schemas.microsoft.com/office/drawing/2014/main" id="{5ADA7A88-85CC-3300-B8AD-38FA96653839}"/>
              </a:ext>
            </a:extLst>
          </p:cNvPr>
          <p:cNvPicPr>
            <a:picLocks noChangeAspect="1"/>
          </p:cNvPicPr>
          <p:nvPr/>
        </p:nvPicPr>
        <p:blipFill>
          <a:blip r:embed="rId2"/>
          <a:stretch>
            <a:fillRect/>
          </a:stretch>
        </p:blipFill>
        <p:spPr>
          <a:xfrm>
            <a:off x="2483768" y="1857911"/>
            <a:ext cx="4697859" cy="4265712"/>
          </a:xfrm>
          <a:prstGeom prst="rect">
            <a:avLst/>
          </a:prstGeom>
        </p:spPr>
      </p:pic>
      <p:pic>
        <p:nvPicPr>
          <p:cNvPr id="5" name="Immagine 4">
            <a:extLst>
              <a:ext uri="{FF2B5EF4-FFF2-40B4-BE49-F238E27FC236}">
                <a16:creationId xmlns:a16="http://schemas.microsoft.com/office/drawing/2014/main" id="{72D8FDD6-1B72-2F03-4AD1-896A3BC49AE3}"/>
              </a:ext>
            </a:extLst>
          </p:cNvPr>
          <p:cNvPicPr>
            <a:picLocks noChangeAspect="1"/>
          </p:cNvPicPr>
          <p:nvPr/>
        </p:nvPicPr>
        <p:blipFill>
          <a:blip r:embed="rId3"/>
          <a:stretch>
            <a:fillRect/>
          </a:stretch>
        </p:blipFill>
        <p:spPr>
          <a:xfrm>
            <a:off x="7596336" y="1857910"/>
            <a:ext cx="1090464" cy="3009681"/>
          </a:xfrm>
          <a:prstGeom prst="rect">
            <a:avLst/>
          </a:prstGeom>
        </p:spPr>
      </p:pic>
      <p:sp>
        <p:nvSpPr>
          <p:cNvPr id="6" name="CasellaDiTesto 5">
            <a:extLst>
              <a:ext uri="{FF2B5EF4-FFF2-40B4-BE49-F238E27FC236}">
                <a16:creationId xmlns:a16="http://schemas.microsoft.com/office/drawing/2014/main" id="{CA31B7AF-3041-EAC5-D3AE-E5AAFBF56EEC}"/>
              </a:ext>
            </a:extLst>
          </p:cNvPr>
          <p:cNvSpPr txBox="1"/>
          <p:nvPr/>
        </p:nvSpPr>
        <p:spPr>
          <a:xfrm>
            <a:off x="107504" y="1988840"/>
            <a:ext cx="2022420" cy="1754326"/>
          </a:xfrm>
          <a:prstGeom prst="rect">
            <a:avLst/>
          </a:prstGeom>
          <a:noFill/>
        </p:spPr>
        <p:txBody>
          <a:bodyPr wrap="square" rtlCol="0">
            <a:spAutoFit/>
          </a:bodyPr>
          <a:lstStyle/>
          <a:p>
            <a:r>
              <a:rPr lang="it-IT" dirty="0">
                <a:latin typeface="Avenir Book" panose="02000503020000020003" pitchFamily="2" charset="0"/>
              </a:rPr>
              <a:t>Irraggiamento</a:t>
            </a:r>
          </a:p>
          <a:p>
            <a:r>
              <a:rPr lang="it-IT" dirty="0">
                <a:latin typeface="Avenir Book" panose="02000503020000020003" pitchFamily="2" charset="0"/>
              </a:rPr>
              <a:t>globale medio</a:t>
            </a:r>
          </a:p>
          <a:p>
            <a:r>
              <a:rPr lang="it-IT" dirty="0">
                <a:latin typeface="Avenir Book" panose="02000503020000020003" pitchFamily="2" charset="0"/>
              </a:rPr>
              <a:t>annuo al m</a:t>
            </a:r>
            <a:r>
              <a:rPr lang="it-IT" baseline="30000" dirty="0">
                <a:latin typeface="Avenir Book" panose="02000503020000020003" pitchFamily="2" charset="0"/>
              </a:rPr>
              <a:t>2</a:t>
            </a:r>
            <a:r>
              <a:rPr lang="it-IT" dirty="0">
                <a:latin typeface="Avenir Book" panose="02000503020000020003" pitchFamily="2" charset="0"/>
              </a:rPr>
              <a:t> </a:t>
            </a:r>
          </a:p>
          <a:p>
            <a:r>
              <a:rPr lang="it-IT" dirty="0">
                <a:latin typeface="Avenir Book" panose="02000503020000020003" pitchFamily="2" charset="0"/>
              </a:rPr>
              <a:t>con angolo di </a:t>
            </a:r>
          </a:p>
          <a:p>
            <a:r>
              <a:rPr lang="it-IT" dirty="0">
                <a:latin typeface="Avenir Book" panose="02000503020000020003" pitchFamily="2" charset="0"/>
              </a:rPr>
              <a:t>inclinazione </a:t>
            </a:r>
          </a:p>
          <a:p>
            <a:r>
              <a:rPr lang="it-IT" dirty="0">
                <a:latin typeface="Avenir Book" panose="02000503020000020003" pitchFamily="2" charset="0"/>
              </a:rPr>
              <a:t>ottimale </a:t>
            </a:r>
          </a:p>
        </p:txBody>
      </p:sp>
    </p:spTree>
    <p:extLst>
      <p:ext uri="{BB962C8B-B14F-4D97-AF65-F5344CB8AC3E}">
        <p14:creationId xmlns:p14="http://schemas.microsoft.com/office/powerpoint/2010/main" val="26603119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6285F5-FC8E-C21A-F876-8630267BFC2E}"/>
              </a:ext>
            </a:extLst>
          </p:cNvPr>
          <p:cNvSpPr>
            <a:spLocks noGrp="1"/>
          </p:cNvSpPr>
          <p:nvPr>
            <p:ph type="title"/>
          </p:nvPr>
        </p:nvSpPr>
        <p:spPr>
          <a:xfrm>
            <a:off x="457200" y="620688"/>
            <a:ext cx="8229600" cy="796950"/>
          </a:xfrm>
        </p:spPr>
        <p:txBody>
          <a:bodyPr/>
          <a:lstStyle/>
          <a:p>
            <a:r>
              <a:rPr lang="it-IT" b="1" dirty="0">
                <a:solidFill>
                  <a:schemeClr val="accent1"/>
                </a:solidFill>
                <a:effectLst>
                  <a:outerShdw blurRad="38100" dist="38100" dir="2700000" algn="tl">
                    <a:srgbClr val="000000">
                      <a:alpha val="43137"/>
                    </a:srgbClr>
                  </a:outerShdw>
                </a:effectLst>
              </a:rPr>
              <a:t>kWh - kWp</a:t>
            </a:r>
            <a:endParaRPr lang="it-IT" dirty="0"/>
          </a:p>
        </p:txBody>
      </p:sp>
      <p:sp>
        <p:nvSpPr>
          <p:cNvPr id="4" name="Rettangolo 3">
            <a:extLst>
              <a:ext uri="{FF2B5EF4-FFF2-40B4-BE49-F238E27FC236}">
                <a16:creationId xmlns:a16="http://schemas.microsoft.com/office/drawing/2014/main" id="{8CC387C8-5933-7DD5-0C56-CE972FFF3C6B}"/>
              </a:ext>
            </a:extLst>
          </p:cNvPr>
          <p:cNvSpPr/>
          <p:nvPr/>
        </p:nvSpPr>
        <p:spPr>
          <a:xfrm>
            <a:off x="435315" y="1556792"/>
            <a:ext cx="8784976" cy="646331"/>
          </a:xfrm>
          <a:prstGeom prst="rect">
            <a:avLst/>
          </a:prstGeom>
        </p:spPr>
        <p:txBody>
          <a:bodyPr wrap="square">
            <a:spAutoFit/>
          </a:bodyPr>
          <a:lstStyle/>
          <a:p>
            <a:r>
              <a:rPr lang="it-IT" dirty="0">
                <a:latin typeface="Avenir Book" panose="02000503020000020003" pitchFamily="2" charset="0"/>
              </a:rPr>
              <a:t>Data l’estensione nord-sud dell’Italia, la variazione di insolazione annua tra una località del settentrione rispetto ad una del mezzogiorno può superare il </a:t>
            </a:r>
            <a:r>
              <a:rPr lang="it-IT" dirty="0">
                <a:solidFill>
                  <a:srgbClr val="CC3000"/>
                </a:solidFill>
                <a:latin typeface="Avenir Book" panose="02000503020000020003" pitchFamily="2" charset="0"/>
              </a:rPr>
              <a:t>40%</a:t>
            </a:r>
            <a:r>
              <a:rPr lang="it-IT" dirty="0">
                <a:latin typeface="Avenir Book" panose="02000503020000020003" pitchFamily="2" charset="0"/>
              </a:rPr>
              <a:t>. </a:t>
            </a:r>
          </a:p>
        </p:txBody>
      </p:sp>
      <p:pic>
        <p:nvPicPr>
          <p:cNvPr id="5" name="Immagine 4">
            <a:extLst>
              <a:ext uri="{FF2B5EF4-FFF2-40B4-BE49-F238E27FC236}">
                <a16:creationId xmlns:a16="http://schemas.microsoft.com/office/drawing/2014/main" id="{601C8201-71FE-D312-9F97-B772CD2A243F}"/>
              </a:ext>
            </a:extLst>
          </p:cNvPr>
          <p:cNvPicPr>
            <a:picLocks noChangeAspect="1"/>
          </p:cNvPicPr>
          <p:nvPr/>
        </p:nvPicPr>
        <p:blipFill>
          <a:blip r:embed="rId2"/>
          <a:stretch>
            <a:fillRect/>
          </a:stretch>
        </p:blipFill>
        <p:spPr>
          <a:xfrm>
            <a:off x="435315" y="2492896"/>
            <a:ext cx="3029694" cy="4006299"/>
          </a:xfrm>
          <a:prstGeom prst="rect">
            <a:avLst/>
          </a:prstGeom>
        </p:spPr>
      </p:pic>
      <p:graphicFrame>
        <p:nvGraphicFramePr>
          <p:cNvPr id="6" name="Tabella 6">
            <a:extLst>
              <a:ext uri="{FF2B5EF4-FFF2-40B4-BE49-F238E27FC236}">
                <a16:creationId xmlns:a16="http://schemas.microsoft.com/office/drawing/2014/main" id="{750F452A-B635-5D78-31EE-7EDEDA7F4036}"/>
              </a:ext>
            </a:extLst>
          </p:cNvPr>
          <p:cNvGraphicFramePr>
            <a:graphicFrameLocks noGrp="1"/>
          </p:cNvGraphicFramePr>
          <p:nvPr>
            <p:extLst>
              <p:ext uri="{D42A27DB-BD31-4B8C-83A1-F6EECF244321}">
                <p14:modId xmlns:p14="http://schemas.microsoft.com/office/powerpoint/2010/main" val="3190416071"/>
              </p:ext>
            </p:extLst>
          </p:nvPr>
        </p:nvGraphicFramePr>
        <p:xfrm>
          <a:off x="3635896" y="3356992"/>
          <a:ext cx="5243676" cy="1463040"/>
        </p:xfrm>
        <a:graphic>
          <a:graphicData uri="http://schemas.openxmlformats.org/drawingml/2006/table">
            <a:tbl>
              <a:tblPr firstRow="1" bandRow="1">
                <a:tableStyleId>{5940675A-B579-460E-94D1-54222C63F5DA}</a:tableStyleId>
              </a:tblPr>
              <a:tblGrid>
                <a:gridCol w="1747892">
                  <a:extLst>
                    <a:ext uri="{9D8B030D-6E8A-4147-A177-3AD203B41FA5}">
                      <a16:colId xmlns:a16="http://schemas.microsoft.com/office/drawing/2014/main" val="2745505621"/>
                    </a:ext>
                  </a:extLst>
                </a:gridCol>
                <a:gridCol w="1747892">
                  <a:extLst>
                    <a:ext uri="{9D8B030D-6E8A-4147-A177-3AD203B41FA5}">
                      <a16:colId xmlns:a16="http://schemas.microsoft.com/office/drawing/2014/main" val="1355395372"/>
                    </a:ext>
                  </a:extLst>
                </a:gridCol>
                <a:gridCol w="1747892">
                  <a:extLst>
                    <a:ext uri="{9D8B030D-6E8A-4147-A177-3AD203B41FA5}">
                      <a16:colId xmlns:a16="http://schemas.microsoft.com/office/drawing/2014/main" val="2194890209"/>
                    </a:ext>
                  </a:extLst>
                </a:gridCol>
              </a:tblGrid>
              <a:tr h="279045">
                <a:tc gridSpan="3">
                  <a:txBody>
                    <a:bodyPr/>
                    <a:lstStyle/>
                    <a:p>
                      <a:pPr algn="ctr"/>
                      <a:r>
                        <a:rPr lang="it-IT" dirty="0">
                          <a:latin typeface="Avenir Book" panose="02000503020000020003" pitchFamily="2" charset="0"/>
                        </a:rPr>
                        <a:t>Producibilità</a:t>
                      </a:r>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3232430278"/>
                  </a:ext>
                </a:extLst>
              </a:tr>
              <a:tr h="279045">
                <a:tc>
                  <a:txBody>
                    <a:bodyPr/>
                    <a:lstStyle/>
                    <a:p>
                      <a:pPr algn="ctr"/>
                      <a:r>
                        <a:rPr lang="it-IT" dirty="0">
                          <a:latin typeface="Avenir Book" panose="02000503020000020003" pitchFamily="2" charset="0"/>
                        </a:rPr>
                        <a:t>Nord</a:t>
                      </a:r>
                    </a:p>
                  </a:txBody>
                  <a:tcPr/>
                </a:tc>
                <a:tc>
                  <a:txBody>
                    <a:bodyPr/>
                    <a:lstStyle/>
                    <a:p>
                      <a:pPr algn="ctr"/>
                      <a:r>
                        <a:rPr lang="it-IT" dirty="0">
                          <a:latin typeface="Avenir Book" panose="02000503020000020003" pitchFamily="2" charset="0"/>
                        </a:rPr>
                        <a:t>1.000 – 1.200</a:t>
                      </a:r>
                    </a:p>
                  </a:txBody>
                  <a:tcPr/>
                </a:tc>
                <a:tc>
                  <a:txBody>
                    <a:bodyPr/>
                    <a:lstStyle/>
                    <a:p>
                      <a:pPr algn="ctr"/>
                      <a:r>
                        <a:rPr lang="it-IT" dirty="0">
                          <a:latin typeface="Avenir Book" panose="02000503020000020003" pitchFamily="2" charset="0"/>
                        </a:rPr>
                        <a:t>kWh - kWp</a:t>
                      </a:r>
                    </a:p>
                  </a:txBody>
                  <a:tcPr/>
                </a:tc>
                <a:extLst>
                  <a:ext uri="{0D108BD9-81ED-4DB2-BD59-A6C34878D82A}">
                    <a16:rowId xmlns:a16="http://schemas.microsoft.com/office/drawing/2014/main" val="1553921754"/>
                  </a:ext>
                </a:extLst>
              </a:tr>
              <a:tr h="279045">
                <a:tc>
                  <a:txBody>
                    <a:bodyPr/>
                    <a:lstStyle/>
                    <a:p>
                      <a:pPr algn="ctr"/>
                      <a:r>
                        <a:rPr lang="it-IT" dirty="0">
                          <a:latin typeface="Avenir Book" panose="02000503020000020003" pitchFamily="2" charset="0"/>
                        </a:rPr>
                        <a:t>Centro</a:t>
                      </a:r>
                    </a:p>
                  </a:txBody>
                  <a:tcPr/>
                </a:tc>
                <a:tc>
                  <a:txBody>
                    <a:bodyPr/>
                    <a:lstStyle/>
                    <a:p>
                      <a:pPr algn="ctr"/>
                      <a:r>
                        <a:rPr lang="it-IT" dirty="0">
                          <a:latin typeface="Avenir Book" panose="02000503020000020003" pitchFamily="2" charset="0"/>
                        </a:rPr>
                        <a:t>1.100 – 1.300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latin typeface="Avenir Book" panose="02000503020000020003" pitchFamily="2" charset="0"/>
                        </a:rPr>
                        <a:t>kWh - kWp</a:t>
                      </a:r>
                    </a:p>
                  </a:txBody>
                  <a:tcPr/>
                </a:tc>
                <a:extLst>
                  <a:ext uri="{0D108BD9-81ED-4DB2-BD59-A6C34878D82A}">
                    <a16:rowId xmlns:a16="http://schemas.microsoft.com/office/drawing/2014/main" val="2964145928"/>
                  </a:ext>
                </a:extLst>
              </a:tr>
              <a:tr h="279045">
                <a:tc>
                  <a:txBody>
                    <a:bodyPr/>
                    <a:lstStyle/>
                    <a:p>
                      <a:pPr algn="ctr"/>
                      <a:r>
                        <a:rPr lang="it-IT" dirty="0">
                          <a:latin typeface="Avenir Book" panose="02000503020000020003" pitchFamily="2" charset="0"/>
                        </a:rPr>
                        <a:t>Sud</a:t>
                      </a:r>
                    </a:p>
                  </a:txBody>
                  <a:tcPr/>
                </a:tc>
                <a:tc>
                  <a:txBody>
                    <a:bodyPr/>
                    <a:lstStyle/>
                    <a:p>
                      <a:pPr algn="ctr"/>
                      <a:r>
                        <a:rPr lang="it-IT" dirty="0">
                          <a:latin typeface="Avenir Book" panose="02000503020000020003" pitchFamily="2" charset="0"/>
                        </a:rPr>
                        <a:t>1.300 – 1.500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latin typeface="Avenir Book" panose="02000503020000020003" pitchFamily="2" charset="0"/>
                        </a:rPr>
                        <a:t>kWh - kWp</a:t>
                      </a:r>
                    </a:p>
                  </a:txBody>
                  <a:tcPr/>
                </a:tc>
                <a:extLst>
                  <a:ext uri="{0D108BD9-81ED-4DB2-BD59-A6C34878D82A}">
                    <a16:rowId xmlns:a16="http://schemas.microsoft.com/office/drawing/2014/main" val="2991776110"/>
                  </a:ext>
                </a:extLst>
              </a:tr>
            </a:tbl>
          </a:graphicData>
        </a:graphic>
      </p:graphicFrame>
    </p:spTree>
    <p:extLst>
      <p:ext uri="{BB962C8B-B14F-4D97-AF65-F5344CB8AC3E}">
        <p14:creationId xmlns:p14="http://schemas.microsoft.com/office/powerpoint/2010/main" val="116507209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D6F37F-BCBE-5998-4D2C-BE5F7F0904F0}"/>
              </a:ext>
            </a:extLst>
          </p:cNvPr>
          <p:cNvSpPr>
            <a:spLocks noGrp="1"/>
          </p:cNvSpPr>
          <p:nvPr>
            <p:ph type="title"/>
          </p:nvPr>
        </p:nvSpPr>
        <p:spPr>
          <a:xfrm>
            <a:off x="265112" y="771777"/>
            <a:ext cx="8229600" cy="536575"/>
          </a:xfrm>
        </p:spPr>
        <p:txBody>
          <a:bodyPr>
            <a:normAutofit fontScale="90000"/>
          </a:bodyPr>
          <a:lstStyle/>
          <a:p>
            <a:r>
              <a:rPr lang="it-IT" dirty="0">
                <a:latin typeface="Avenir Book" panose="02000503020000020003" pitchFamily="2" charset="0"/>
              </a:rPr>
              <a:t>Fonti Rinnovabili</a:t>
            </a:r>
          </a:p>
        </p:txBody>
      </p:sp>
      <p:sp>
        <p:nvSpPr>
          <p:cNvPr id="4" name="Rettangolo 3">
            <a:extLst>
              <a:ext uri="{FF2B5EF4-FFF2-40B4-BE49-F238E27FC236}">
                <a16:creationId xmlns:a16="http://schemas.microsoft.com/office/drawing/2014/main" id="{AEBBEE9A-FC7D-8CBA-08F6-C5277051F3E2}"/>
              </a:ext>
            </a:extLst>
          </p:cNvPr>
          <p:cNvSpPr/>
          <p:nvPr/>
        </p:nvSpPr>
        <p:spPr>
          <a:xfrm>
            <a:off x="4644007" y="5373216"/>
            <a:ext cx="969529"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Parallelogramma 4">
            <a:extLst>
              <a:ext uri="{FF2B5EF4-FFF2-40B4-BE49-F238E27FC236}">
                <a16:creationId xmlns:a16="http://schemas.microsoft.com/office/drawing/2014/main" id="{4A237DC4-6CF9-2EAA-BB0B-9F6E14B534D5}"/>
              </a:ext>
            </a:extLst>
          </p:cNvPr>
          <p:cNvSpPr/>
          <p:nvPr/>
        </p:nvSpPr>
        <p:spPr>
          <a:xfrm>
            <a:off x="4572000" y="4725144"/>
            <a:ext cx="1440160" cy="648072"/>
          </a:xfrm>
          <a:prstGeom prst="parallelogram">
            <a:avLst>
              <a:gd name="adj" fmla="val 625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uppo 22">
            <a:extLst>
              <a:ext uri="{FF2B5EF4-FFF2-40B4-BE49-F238E27FC236}">
                <a16:creationId xmlns:a16="http://schemas.microsoft.com/office/drawing/2014/main" id="{331F7C96-ABAC-9326-2830-0A815883E1F1}"/>
              </a:ext>
            </a:extLst>
          </p:cNvPr>
          <p:cNvGrpSpPr/>
          <p:nvPr/>
        </p:nvGrpSpPr>
        <p:grpSpPr>
          <a:xfrm>
            <a:off x="1508125" y="5384800"/>
            <a:ext cx="1079500" cy="726633"/>
            <a:chOff x="1508125" y="5384800"/>
            <a:chExt cx="1079500" cy="726633"/>
          </a:xfrm>
        </p:grpSpPr>
        <p:sp>
          <p:nvSpPr>
            <p:cNvPr id="8" name="Figura a mano libera 7">
              <a:extLst>
                <a:ext uri="{FF2B5EF4-FFF2-40B4-BE49-F238E27FC236}">
                  <a16:creationId xmlns:a16="http://schemas.microsoft.com/office/drawing/2014/main" id="{2D1AD305-2A53-4DA2-1A1B-2BBF830D8E03}"/>
                </a:ext>
              </a:extLst>
            </p:cNvPr>
            <p:cNvSpPr/>
            <p:nvPr/>
          </p:nvSpPr>
          <p:spPr>
            <a:xfrm>
              <a:off x="1508125" y="5384800"/>
              <a:ext cx="1079500" cy="495300"/>
            </a:xfrm>
            <a:custGeom>
              <a:avLst/>
              <a:gdLst>
                <a:gd name="connsiteX0" fmla="*/ 276225 w 1079500"/>
                <a:gd name="connsiteY0" fmla="*/ 0 h 495300"/>
                <a:gd name="connsiteX1" fmla="*/ 0 w 1079500"/>
                <a:gd name="connsiteY1" fmla="*/ 482600 h 495300"/>
                <a:gd name="connsiteX2" fmla="*/ 781050 w 1079500"/>
                <a:gd name="connsiteY2" fmla="*/ 495300 h 495300"/>
                <a:gd name="connsiteX3" fmla="*/ 1079500 w 1079500"/>
                <a:gd name="connsiteY3" fmla="*/ 31750 h 495300"/>
                <a:gd name="connsiteX4" fmla="*/ 276225 w 1079500"/>
                <a:gd name="connsiteY4" fmla="*/ 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00" h="495300">
                  <a:moveTo>
                    <a:pt x="276225" y="0"/>
                  </a:moveTo>
                  <a:lnTo>
                    <a:pt x="0" y="482600"/>
                  </a:lnTo>
                  <a:lnTo>
                    <a:pt x="781050" y="495300"/>
                  </a:lnTo>
                  <a:lnTo>
                    <a:pt x="1079500" y="31750"/>
                  </a:lnTo>
                  <a:lnTo>
                    <a:pt x="276225"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igura a mano libera 8">
              <a:extLst>
                <a:ext uri="{FF2B5EF4-FFF2-40B4-BE49-F238E27FC236}">
                  <a16:creationId xmlns:a16="http://schemas.microsoft.com/office/drawing/2014/main" id="{3C5186E7-6053-9915-D61F-864A35DE6D28}"/>
                </a:ext>
              </a:extLst>
            </p:cNvPr>
            <p:cNvSpPr/>
            <p:nvPr/>
          </p:nvSpPr>
          <p:spPr>
            <a:xfrm>
              <a:off x="1695450" y="5435600"/>
              <a:ext cx="320675" cy="190500"/>
            </a:xfrm>
            <a:custGeom>
              <a:avLst/>
              <a:gdLst>
                <a:gd name="connsiteX0" fmla="*/ 120650 w 320675"/>
                <a:gd name="connsiteY0" fmla="*/ 0 h 190500"/>
                <a:gd name="connsiteX1" fmla="*/ 0 w 320675"/>
                <a:gd name="connsiteY1" fmla="*/ 180975 h 190500"/>
                <a:gd name="connsiteX2" fmla="*/ 212725 w 320675"/>
                <a:gd name="connsiteY2" fmla="*/ 190500 h 190500"/>
                <a:gd name="connsiteX3" fmla="*/ 320675 w 320675"/>
                <a:gd name="connsiteY3" fmla="*/ 3175 h 190500"/>
                <a:gd name="connsiteX4" fmla="*/ 120650 w 320675"/>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75" h="190500">
                  <a:moveTo>
                    <a:pt x="120650" y="0"/>
                  </a:moveTo>
                  <a:lnTo>
                    <a:pt x="0" y="180975"/>
                  </a:lnTo>
                  <a:lnTo>
                    <a:pt x="212725" y="190500"/>
                  </a:lnTo>
                  <a:lnTo>
                    <a:pt x="320675" y="3175"/>
                  </a:lnTo>
                  <a:lnTo>
                    <a:pt x="1206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9">
              <a:extLst>
                <a:ext uri="{FF2B5EF4-FFF2-40B4-BE49-F238E27FC236}">
                  <a16:creationId xmlns:a16="http://schemas.microsoft.com/office/drawing/2014/main" id="{6FE721F2-22D1-E87B-AAC3-FAE805EC48D4}"/>
                </a:ext>
              </a:extLst>
            </p:cNvPr>
            <p:cNvSpPr/>
            <p:nvPr/>
          </p:nvSpPr>
          <p:spPr>
            <a:xfrm>
              <a:off x="1952625" y="5429250"/>
              <a:ext cx="307975" cy="200025"/>
            </a:xfrm>
            <a:custGeom>
              <a:avLst/>
              <a:gdLst>
                <a:gd name="connsiteX0" fmla="*/ 101600 w 307975"/>
                <a:gd name="connsiteY0" fmla="*/ 0 h 200025"/>
                <a:gd name="connsiteX1" fmla="*/ 0 w 307975"/>
                <a:gd name="connsiteY1" fmla="*/ 190500 h 200025"/>
                <a:gd name="connsiteX2" fmla="*/ 206375 w 307975"/>
                <a:gd name="connsiteY2" fmla="*/ 200025 h 200025"/>
                <a:gd name="connsiteX3" fmla="*/ 307975 w 307975"/>
                <a:gd name="connsiteY3" fmla="*/ 9525 h 200025"/>
                <a:gd name="connsiteX4" fmla="*/ 101600 w 307975"/>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5" h="200025">
                  <a:moveTo>
                    <a:pt x="101600" y="0"/>
                  </a:moveTo>
                  <a:lnTo>
                    <a:pt x="0" y="190500"/>
                  </a:lnTo>
                  <a:lnTo>
                    <a:pt x="206375" y="200025"/>
                  </a:lnTo>
                  <a:lnTo>
                    <a:pt x="307975" y="9525"/>
                  </a:lnTo>
                  <a:lnTo>
                    <a:pt x="1016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igura a mano libera 10">
              <a:extLst>
                <a:ext uri="{FF2B5EF4-FFF2-40B4-BE49-F238E27FC236}">
                  <a16:creationId xmlns:a16="http://schemas.microsoft.com/office/drawing/2014/main" id="{6832D725-B483-52A0-E1E2-023B94D4C91C}"/>
                </a:ext>
              </a:extLst>
            </p:cNvPr>
            <p:cNvSpPr/>
            <p:nvPr/>
          </p:nvSpPr>
          <p:spPr>
            <a:xfrm>
              <a:off x="2203450" y="5432425"/>
              <a:ext cx="295275" cy="190500"/>
            </a:xfrm>
            <a:custGeom>
              <a:avLst/>
              <a:gdLst>
                <a:gd name="connsiteX0" fmla="*/ 98425 w 295275"/>
                <a:gd name="connsiteY0" fmla="*/ 0 h 190500"/>
                <a:gd name="connsiteX1" fmla="*/ 0 w 295275"/>
                <a:gd name="connsiteY1" fmla="*/ 190500 h 190500"/>
                <a:gd name="connsiteX2" fmla="*/ 193675 w 295275"/>
                <a:gd name="connsiteY2" fmla="*/ 190500 h 190500"/>
                <a:gd name="connsiteX3" fmla="*/ 295275 w 295275"/>
                <a:gd name="connsiteY3" fmla="*/ 12700 h 190500"/>
                <a:gd name="connsiteX4" fmla="*/ 98425 w 295275"/>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190500">
                  <a:moveTo>
                    <a:pt x="98425" y="0"/>
                  </a:moveTo>
                  <a:lnTo>
                    <a:pt x="0" y="190500"/>
                  </a:lnTo>
                  <a:lnTo>
                    <a:pt x="193675" y="190500"/>
                  </a:lnTo>
                  <a:lnTo>
                    <a:pt x="295275" y="12700"/>
                  </a:lnTo>
                  <a:lnTo>
                    <a:pt x="984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igura a mano libera 11">
              <a:extLst>
                <a:ext uri="{FF2B5EF4-FFF2-40B4-BE49-F238E27FC236}">
                  <a16:creationId xmlns:a16="http://schemas.microsoft.com/office/drawing/2014/main" id="{38052CD5-4FF6-C1C6-65A7-C34CDD29C250}"/>
                </a:ext>
              </a:extLst>
            </p:cNvPr>
            <p:cNvSpPr/>
            <p:nvPr/>
          </p:nvSpPr>
          <p:spPr>
            <a:xfrm>
              <a:off x="1568450" y="5654675"/>
              <a:ext cx="298450" cy="171450"/>
            </a:xfrm>
            <a:custGeom>
              <a:avLst/>
              <a:gdLst>
                <a:gd name="connsiteX0" fmla="*/ 98425 w 298450"/>
                <a:gd name="connsiteY0" fmla="*/ 0 h 171450"/>
                <a:gd name="connsiteX1" fmla="*/ 0 w 298450"/>
                <a:gd name="connsiteY1" fmla="*/ 168275 h 171450"/>
                <a:gd name="connsiteX2" fmla="*/ 200025 w 298450"/>
                <a:gd name="connsiteY2" fmla="*/ 171450 h 171450"/>
                <a:gd name="connsiteX3" fmla="*/ 298450 w 298450"/>
                <a:gd name="connsiteY3" fmla="*/ 3175 h 171450"/>
                <a:gd name="connsiteX4" fmla="*/ 98425 w 29845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50" h="171450">
                  <a:moveTo>
                    <a:pt x="98425" y="0"/>
                  </a:moveTo>
                  <a:lnTo>
                    <a:pt x="0" y="168275"/>
                  </a:lnTo>
                  <a:lnTo>
                    <a:pt x="200025" y="171450"/>
                  </a:lnTo>
                  <a:lnTo>
                    <a:pt x="298450" y="3175"/>
                  </a:lnTo>
                  <a:lnTo>
                    <a:pt x="984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igura a mano libera 12">
              <a:extLst>
                <a:ext uri="{FF2B5EF4-FFF2-40B4-BE49-F238E27FC236}">
                  <a16:creationId xmlns:a16="http://schemas.microsoft.com/office/drawing/2014/main" id="{6113E6DB-5A57-592B-EB78-8602AD985B5D}"/>
                </a:ext>
              </a:extLst>
            </p:cNvPr>
            <p:cNvSpPr/>
            <p:nvPr/>
          </p:nvSpPr>
          <p:spPr>
            <a:xfrm>
              <a:off x="1816100" y="5648325"/>
              <a:ext cx="304800" cy="184150"/>
            </a:xfrm>
            <a:custGeom>
              <a:avLst/>
              <a:gdLst>
                <a:gd name="connsiteX0" fmla="*/ 101600 w 304800"/>
                <a:gd name="connsiteY0" fmla="*/ 0 h 184150"/>
                <a:gd name="connsiteX1" fmla="*/ 0 w 304800"/>
                <a:gd name="connsiteY1" fmla="*/ 184150 h 184150"/>
                <a:gd name="connsiteX2" fmla="*/ 200025 w 304800"/>
                <a:gd name="connsiteY2" fmla="*/ 184150 h 184150"/>
                <a:gd name="connsiteX3" fmla="*/ 304800 w 304800"/>
                <a:gd name="connsiteY3" fmla="*/ 6350 h 184150"/>
                <a:gd name="connsiteX4" fmla="*/ 101600 w 304800"/>
                <a:gd name="connsiteY4" fmla="*/ 0 h 1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84150">
                  <a:moveTo>
                    <a:pt x="101600" y="0"/>
                  </a:moveTo>
                  <a:lnTo>
                    <a:pt x="0" y="184150"/>
                  </a:lnTo>
                  <a:lnTo>
                    <a:pt x="200025" y="184150"/>
                  </a:lnTo>
                  <a:lnTo>
                    <a:pt x="304800" y="6350"/>
                  </a:lnTo>
                  <a:lnTo>
                    <a:pt x="1016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igura a mano libera 13">
              <a:extLst>
                <a:ext uri="{FF2B5EF4-FFF2-40B4-BE49-F238E27FC236}">
                  <a16:creationId xmlns:a16="http://schemas.microsoft.com/office/drawing/2014/main" id="{41E5BBE3-74A7-25DA-BA8A-361C7D39ADC5}"/>
                </a:ext>
              </a:extLst>
            </p:cNvPr>
            <p:cNvSpPr/>
            <p:nvPr/>
          </p:nvSpPr>
          <p:spPr>
            <a:xfrm>
              <a:off x="2060575" y="5651500"/>
              <a:ext cx="301625" cy="184150"/>
            </a:xfrm>
            <a:custGeom>
              <a:avLst/>
              <a:gdLst>
                <a:gd name="connsiteX0" fmla="*/ 107950 w 301625"/>
                <a:gd name="connsiteY0" fmla="*/ 0 h 184150"/>
                <a:gd name="connsiteX1" fmla="*/ 0 w 301625"/>
                <a:gd name="connsiteY1" fmla="*/ 184150 h 184150"/>
                <a:gd name="connsiteX2" fmla="*/ 203200 w 301625"/>
                <a:gd name="connsiteY2" fmla="*/ 184150 h 184150"/>
                <a:gd name="connsiteX3" fmla="*/ 301625 w 301625"/>
                <a:gd name="connsiteY3" fmla="*/ 0 h 184150"/>
                <a:gd name="connsiteX4" fmla="*/ 107950 w 301625"/>
                <a:gd name="connsiteY4" fmla="*/ 0 h 1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184150">
                  <a:moveTo>
                    <a:pt x="107950" y="0"/>
                  </a:moveTo>
                  <a:lnTo>
                    <a:pt x="0" y="184150"/>
                  </a:lnTo>
                  <a:lnTo>
                    <a:pt x="203200" y="184150"/>
                  </a:lnTo>
                  <a:lnTo>
                    <a:pt x="301625" y="0"/>
                  </a:lnTo>
                  <a:lnTo>
                    <a:pt x="1079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1 15">
              <a:extLst>
                <a:ext uri="{FF2B5EF4-FFF2-40B4-BE49-F238E27FC236}">
                  <a16:creationId xmlns:a16="http://schemas.microsoft.com/office/drawing/2014/main" id="{33D54815-4149-EE6A-5442-A737CF3A970C}"/>
                </a:ext>
              </a:extLst>
            </p:cNvPr>
            <p:cNvCxnSpPr/>
            <p:nvPr/>
          </p:nvCxnSpPr>
          <p:spPr>
            <a:xfrm>
              <a:off x="2060575" y="5880100"/>
              <a:ext cx="0" cy="231333"/>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uppo 5">
            <a:extLst>
              <a:ext uri="{FF2B5EF4-FFF2-40B4-BE49-F238E27FC236}">
                <a16:creationId xmlns:a16="http://schemas.microsoft.com/office/drawing/2014/main" id="{FF56AFC9-7C18-82AC-DDB2-A8F549F5ADD8}"/>
              </a:ext>
            </a:extLst>
          </p:cNvPr>
          <p:cNvGrpSpPr/>
          <p:nvPr/>
        </p:nvGrpSpPr>
        <p:grpSpPr>
          <a:xfrm>
            <a:off x="7430209" y="2783945"/>
            <a:ext cx="1346200" cy="2691755"/>
            <a:chOff x="3298825" y="2708920"/>
            <a:chExt cx="1346200" cy="2691755"/>
          </a:xfrm>
        </p:grpSpPr>
        <p:sp>
          <p:nvSpPr>
            <p:cNvPr id="18" name="Figura a mano libera 17">
              <a:extLst>
                <a:ext uri="{FF2B5EF4-FFF2-40B4-BE49-F238E27FC236}">
                  <a16:creationId xmlns:a16="http://schemas.microsoft.com/office/drawing/2014/main" id="{6A11B543-67D9-AB4B-939E-16EBB31219CF}"/>
                </a:ext>
              </a:extLst>
            </p:cNvPr>
            <p:cNvSpPr/>
            <p:nvPr/>
          </p:nvSpPr>
          <p:spPr>
            <a:xfrm>
              <a:off x="3994150" y="3549650"/>
              <a:ext cx="155575" cy="1851025"/>
            </a:xfrm>
            <a:custGeom>
              <a:avLst/>
              <a:gdLst>
                <a:gd name="connsiteX0" fmla="*/ 0 w 155575"/>
                <a:gd name="connsiteY0" fmla="*/ 1844675 h 1851025"/>
                <a:gd name="connsiteX1" fmla="*/ 38100 w 155575"/>
                <a:gd name="connsiteY1" fmla="*/ 0 h 1851025"/>
                <a:gd name="connsiteX2" fmla="*/ 117475 w 155575"/>
                <a:gd name="connsiteY2" fmla="*/ 3175 h 1851025"/>
                <a:gd name="connsiteX3" fmla="*/ 155575 w 155575"/>
                <a:gd name="connsiteY3" fmla="*/ 1851025 h 1851025"/>
                <a:gd name="connsiteX4" fmla="*/ 0 w 155575"/>
                <a:gd name="connsiteY4" fmla="*/ 1844675 h 185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5" h="1851025">
                  <a:moveTo>
                    <a:pt x="0" y="1844675"/>
                  </a:moveTo>
                  <a:lnTo>
                    <a:pt x="38100" y="0"/>
                  </a:lnTo>
                  <a:lnTo>
                    <a:pt x="117475" y="3175"/>
                  </a:lnTo>
                  <a:lnTo>
                    <a:pt x="155575" y="1851025"/>
                  </a:lnTo>
                  <a:lnTo>
                    <a:pt x="0" y="1844675"/>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a:extLst>
                <a:ext uri="{FF2B5EF4-FFF2-40B4-BE49-F238E27FC236}">
                  <a16:creationId xmlns:a16="http://schemas.microsoft.com/office/drawing/2014/main" id="{AA0667E7-A8BA-F2DB-0914-726D7A98E0A5}"/>
                </a:ext>
              </a:extLst>
            </p:cNvPr>
            <p:cNvSpPr/>
            <p:nvPr/>
          </p:nvSpPr>
          <p:spPr>
            <a:xfrm>
              <a:off x="3979178" y="3364132"/>
              <a:ext cx="185518" cy="18551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igura a mano libera 19">
              <a:extLst>
                <a:ext uri="{FF2B5EF4-FFF2-40B4-BE49-F238E27FC236}">
                  <a16:creationId xmlns:a16="http://schemas.microsoft.com/office/drawing/2014/main" id="{CBD7FCC3-E3B3-BD53-CFD1-37A039F69B8D}"/>
                </a:ext>
              </a:extLst>
            </p:cNvPr>
            <p:cNvSpPr/>
            <p:nvPr/>
          </p:nvSpPr>
          <p:spPr>
            <a:xfrm>
              <a:off x="4055368" y="2708920"/>
              <a:ext cx="228600" cy="666750"/>
            </a:xfrm>
            <a:custGeom>
              <a:avLst/>
              <a:gdLst>
                <a:gd name="connsiteX0" fmla="*/ 0 w 228600"/>
                <a:gd name="connsiteY0" fmla="*/ 650875 h 666750"/>
                <a:gd name="connsiteX1" fmla="*/ 82550 w 228600"/>
                <a:gd name="connsiteY1" fmla="*/ 666750 h 666750"/>
                <a:gd name="connsiteX2" fmla="*/ 228600 w 228600"/>
                <a:gd name="connsiteY2" fmla="*/ 3175 h 666750"/>
                <a:gd name="connsiteX3" fmla="*/ 196850 w 228600"/>
                <a:gd name="connsiteY3" fmla="*/ 0 h 666750"/>
                <a:gd name="connsiteX4" fmla="*/ 0 w 228600"/>
                <a:gd name="connsiteY4" fmla="*/ 6508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666750">
                  <a:moveTo>
                    <a:pt x="0" y="650875"/>
                  </a:moveTo>
                  <a:lnTo>
                    <a:pt x="82550" y="666750"/>
                  </a:lnTo>
                  <a:lnTo>
                    <a:pt x="228600" y="3175"/>
                  </a:lnTo>
                  <a:lnTo>
                    <a:pt x="196850" y="0"/>
                  </a:lnTo>
                  <a:lnTo>
                    <a:pt x="0" y="650875"/>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igura a mano libera 20">
              <a:extLst>
                <a:ext uri="{FF2B5EF4-FFF2-40B4-BE49-F238E27FC236}">
                  <a16:creationId xmlns:a16="http://schemas.microsoft.com/office/drawing/2014/main" id="{C0FB7DE3-A673-4C63-BC4A-2DDA48CE4C34}"/>
                </a:ext>
              </a:extLst>
            </p:cNvPr>
            <p:cNvSpPr/>
            <p:nvPr/>
          </p:nvSpPr>
          <p:spPr>
            <a:xfrm>
              <a:off x="4114800" y="3511550"/>
              <a:ext cx="530225" cy="536575"/>
            </a:xfrm>
            <a:custGeom>
              <a:avLst/>
              <a:gdLst>
                <a:gd name="connsiteX0" fmla="*/ 0 w 530225"/>
                <a:gd name="connsiteY0" fmla="*/ 57150 h 536575"/>
                <a:gd name="connsiteX1" fmla="*/ 508000 w 530225"/>
                <a:gd name="connsiteY1" fmla="*/ 536575 h 536575"/>
                <a:gd name="connsiteX2" fmla="*/ 530225 w 530225"/>
                <a:gd name="connsiteY2" fmla="*/ 511175 h 536575"/>
                <a:gd name="connsiteX3" fmla="*/ 47625 w 530225"/>
                <a:gd name="connsiteY3" fmla="*/ 0 h 536575"/>
                <a:gd name="connsiteX4" fmla="*/ 0 w 530225"/>
                <a:gd name="connsiteY4" fmla="*/ 57150 h 5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225" h="536575">
                  <a:moveTo>
                    <a:pt x="0" y="57150"/>
                  </a:moveTo>
                  <a:lnTo>
                    <a:pt x="508000" y="536575"/>
                  </a:lnTo>
                  <a:lnTo>
                    <a:pt x="530225" y="511175"/>
                  </a:lnTo>
                  <a:lnTo>
                    <a:pt x="47625" y="0"/>
                  </a:lnTo>
                  <a:lnTo>
                    <a:pt x="0" y="5715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igura a mano libera 21">
              <a:extLst>
                <a:ext uri="{FF2B5EF4-FFF2-40B4-BE49-F238E27FC236}">
                  <a16:creationId xmlns:a16="http://schemas.microsoft.com/office/drawing/2014/main" id="{A28F8637-EF60-ABB7-FB4B-3C6E5823612C}"/>
                </a:ext>
              </a:extLst>
            </p:cNvPr>
            <p:cNvSpPr/>
            <p:nvPr/>
          </p:nvSpPr>
          <p:spPr>
            <a:xfrm>
              <a:off x="3298825" y="3473450"/>
              <a:ext cx="704850" cy="222250"/>
            </a:xfrm>
            <a:custGeom>
              <a:avLst/>
              <a:gdLst>
                <a:gd name="connsiteX0" fmla="*/ 666750 w 704850"/>
                <a:gd name="connsiteY0" fmla="*/ 0 h 222250"/>
                <a:gd name="connsiteX1" fmla="*/ 0 w 704850"/>
                <a:gd name="connsiteY1" fmla="*/ 187325 h 222250"/>
                <a:gd name="connsiteX2" fmla="*/ 12700 w 704850"/>
                <a:gd name="connsiteY2" fmla="*/ 222250 h 222250"/>
                <a:gd name="connsiteX3" fmla="*/ 704850 w 704850"/>
                <a:gd name="connsiteY3" fmla="*/ 63500 h 222250"/>
                <a:gd name="connsiteX4" fmla="*/ 666750 w 704850"/>
                <a:gd name="connsiteY4" fmla="*/ 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222250">
                  <a:moveTo>
                    <a:pt x="666750" y="0"/>
                  </a:moveTo>
                  <a:lnTo>
                    <a:pt x="0" y="187325"/>
                  </a:lnTo>
                  <a:lnTo>
                    <a:pt x="12700" y="222250"/>
                  </a:lnTo>
                  <a:lnTo>
                    <a:pt x="704850" y="63500"/>
                  </a:lnTo>
                  <a:lnTo>
                    <a:pt x="666750" y="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6" name="Figura a mano libera 25">
            <a:extLst>
              <a:ext uri="{FF2B5EF4-FFF2-40B4-BE49-F238E27FC236}">
                <a16:creationId xmlns:a16="http://schemas.microsoft.com/office/drawing/2014/main" id="{B41E34CE-62EB-FAAF-001C-1713F3EC497F}"/>
              </a:ext>
            </a:extLst>
          </p:cNvPr>
          <p:cNvSpPr/>
          <p:nvPr/>
        </p:nvSpPr>
        <p:spPr>
          <a:xfrm>
            <a:off x="466029" y="5359590"/>
            <a:ext cx="1079500" cy="495300"/>
          </a:xfrm>
          <a:custGeom>
            <a:avLst/>
            <a:gdLst>
              <a:gd name="connsiteX0" fmla="*/ 276225 w 1079500"/>
              <a:gd name="connsiteY0" fmla="*/ 0 h 495300"/>
              <a:gd name="connsiteX1" fmla="*/ 0 w 1079500"/>
              <a:gd name="connsiteY1" fmla="*/ 482600 h 495300"/>
              <a:gd name="connsiteX2" fmla="*/ 781050 w 1079500"/>
              <a:gd name="connsiteY2" fmla="*/ 495300 h 495300"/>
              <a:gd name="connsiteX3" fmla="*/ 1079500 w 1079500"/>
              <a:gd name="connsiteY3" fmla="*/ 31750 h 495300"/>
              <a:gd name="connsiteX4" fmla="*/ 276225 w 1079500"/>
              <a:gd name="connsiteY4" fmla="*/ 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00" h="495300">
                <a:moveTo>
                  <a:pt x="276225" y="0"/>
                </a:moveTo>
                <a:lnTo>
                  <a:pt x="0" y="482600"/>
                </a:lnTo>
                <a:lnTo>
                  <a:pt x="781050" y="495300"/>
                </a:lnTo>
                <a:lnTo>
                  <a:pt x="1079500" y="31750"/>
                </a:lnTo>
                <a:lnTo>
                  <a:pt x="276225"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26">
            <a:extLst>
              <a:ext uri="{FF2B5EF4-FFF2-40B4-BE49-F238E27FC236}">
                <a16:creationId xmlns:a16="http://schemas.microsoft.com/office/drawing/2014/main" id="{7055DB79-41C1-D1FA-9F40-CE8DEBE104FC}"/>
              </a:ext>
            </a:extLst>
          </p:cNvPr>
          <p:cNvSpPr/>
          <p:nvPr/>
        </p:nvSpPr>
        <p:spPr>
          <a:xfrm>
            <a:off x="653354" y="5410390"/>
            <a:ext cx="320675" cy="190500"/>
          </a:xfrm>
          <a:custGeom>
            <a:avLst/>
            <a:gdLst>
              <a:gd name="connsiteX0" fmla="*/ 120650 w 320675"/>
              <a:gd name="connsiteY0" fmla="*/ 0 h 190500"/>
              <a:gd name="connsiteX1" fmla="*/ 0 w 320675"/>
              <a:gd name="connsiteY1" fmla="*/ 180975 h 190500"/>
              <a:gd name="connsiteX2" fmla="*/ 212725 w 320675"/>
              <a:gd name="connsiteY2" fmla="*/ 190500 h 190500"/>
              <a:gd name="connsiteX3" fmla="*/ 320675 w 320675"/>
              <a:gd name="connsiteY3" fmla="*/ 3175 h 190500"/>
              <a:gd name="connsiteX4" fmla="*/ 120650 w 320675"/>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75" h="190500">
                <a:moveTo>
                  <a:pt x="120650" y="0"/>
                </a:moveTo>
                <a:lnTo>
                  <a:pt x="0" y="180975"/>
                </a:lnTo>
                <a:lnTo>
                  <a:pt x="212725" y="190500"/>
                </a:lnTo>
                <a:lnTo>
                  <a:pt x="320675" y="3175"/>
                </a:lnTo>
                <a:lnTo>
                  <a:pt x="1206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igura a mano libera 27">
            <a:extLst>
              <a:ext uri="{FF2B5EF4-FFF2-40B4-BE49-F238E27FC236}">
                <a16:creationId xmlns:a16="http://schemas.microsoft.com/office/drawing/2014/main" id="{95CE9E68-ACB4-9856-E9E5-F2096B936BA0}"/>
              </a:ext>
            </a:extLst>
          </p:cNvPr>
          <p:cNvSpPr/>
          <p:nvPr/>
        </p:nvSpPr>
        <p:spPr>
          <a:xfrm>
            <a:off x="910529" y="5404040"/>
            <a:ext cx="307975" cy="200025"/>
          </a:xfrm>
          <a:custGeom>
            <a:avLst/>
            <a:gdLst>
              <a:gd name="connsiteX0" fmla="*/ 101600 w 307975"/>
              <a:gd name="connsiteY0" fmla="*/ 0 h 200025"/>
              <a:gd name="connsiteX1" fmla="*/ 0 w 307975"/>
              <a:gd name="connsiteY1" fmla="*/ 190500 h 200025"/>
              <a:gd name="connsiteX2" fmla="*/ 206375 w 307975"/>
              <a:gd name="connsiteY2" fmla="*/ 200025 h 200025"/>
              <a:gd name="connsiteX3" fmla="*/ 307975 w 307975"/>
              <a:gd name="connsiteY3" fmla="*/ 9525 h 200025"/>
              <a:gd name="connsiteX4" fmla="*/ 101600 w 307975"/>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5" h="200025">
                <a:moveTo>
                  <a:pt x="101600" y="0"/>
                </a:moveTo>
                <a:lnTo>
                  <a:pt x="0" y="190500"/>
                </a:lnTo>
                <a:lnTo>
                  <a:pt x="206375" y="200025"/>
                </a:lnTo>
                <a:lnTo>
                  <a:pt x="307975" y="9525"/>
                </a:lnTo>
                <a:lnTo>
                  <a:pt x="1016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igura a mano libera 28">
            <a:extLst>
              <a:ext uri="{FF2B5EF4-FFF2-40B4-BE49-F238E27FC236}">
                <a16:creationId xmlns:a16="http://schemas.microsoft.com/office/drawing/2014/main" id="{3F848848-29B1-F6FA-B6EB-424E96DE659B}"/>
              </a:ext>
            </a:extLst>
          </p:cNvPr>
          <p:cNvSpPr/>
          <p:nvPr/>
        </p:nvSpPr>
        <p:spPr>
          <a:xfrm>
            <a:off x="1161354" y="5407215"/>
            <a:ext cx="295275" cy="190500"/>
          </a:xfrm>
          <a:custGeom>
            <a:avLst/>
            <a:gdLst>
              <a:gd name="connsiteX0" fmla="*/ 98425 w 295275"/>
              <a:gd name="connsiteY0" fmla="*/ 0 h 190500"/>
              <a:gd name="connsiteX1" fmla="*/ 0 w 295275"/>
              <a:gd name="connsiteY1" fmla="*/ 190500 h 190500"/>
              <a:gd name="connsiteX2" fmla="*/ 193675 w 295275"/>
              <a:gd name="connsiteY2" fmla="*/ 190500 h 190500"/>
              <a:gd name="connsiteX3" fmla="*/ 295275 w 295275"/>
              <a:gd name="connsiteY3" fmla="*/ 12700 h 190500"/>
              <a:gd name="connsiteX4" fmla="*/ 98425 w 295275"/>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190500">
                <a:moveTo>
                  <a:pt x="98425" y="0"/>
                </a:moveTo>
                <a:lnTo>
                  <a:pt x="0" y="190500"/>
                </a:lnTo>
                <a:lnTo>
                  <a:pt x="193675" y="190500"/>
                </a:lnTo>
                <a:lnTo>
                  <a:pt x="295275" y="12700"/>
                </a:lnTo>
                <a:lnTo>
                  <a:pt x="984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Figura a mano libera 29">
            <a:extLst>
              <a:ext uri="{FF2B5EF4-FFF2-40B4-BE49-F238E27FC236}">
                <a16:creationId xmlns:a16="http://schemas.microsoft.com/office/drawing/2014/main" id="{9DFF3B9C-5F44-A7AA-8B3E-4AC9293E51DD}"/>
              </a:ext>
            </a:extLst>
          </p:cNvPr>
          <p:cNvSpPr/>
          <p:nvPr/>
        </p:nvSpPr>
        <p:spPr>
          <a:xfrm>
            <a:off x="526354" y="5629465"/>
            <a:ext cx="298450" cy="171450"/>
          </a:xfrm>
          <a:custGeom>
            <a:avLst/>
            <a:gdLst>
              <a:gd name="connsiteX0" fmla="*/ 98425 w 298450"/>
              <a:gd name="connsiteY0" fmla="*/ 0 h 171450"/>
              <a:gd name="connsiteX1" fmla="*/ 0 w 298450"/>
              <a:gd name="connsiteY1" fmla="*/ 168275 h 171450"/>
              <a:gd name="connsiteX2" fmla="*/ 200025 w 298450"/>
              <a:gd name="connsiteY2" fmla="*/ 171450 h 171450"/>
              <a:gd name="connsiteX3" fmla="*/ 298450 w 298450"/>
              <a:gd name="connsiteY3" fmla="*/ 3175 h 171450"/>
              <a:gd name="connsiteX4" fmla="*/ 98425 w 29845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50" h="171450">
                <a:moveTo>
                  <a:pt x="98425" y="0"/>
                </a:moveTo>
                <a:lnTo>
                  <a:pt x="0" y="168275"/>
                </a:lnTo>
                <a:lnTo>
                  <a:pt x="200025" y="171450"/>
                </a:lnTo>
                <a:lnTo>
                  <a:pt x="298450" y="3175"/>
                </a:lnTo>
                <a:lnTo>
                  <a:pt x="984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Figura a mano libera 30">
            <a:extLst>
              <a:ext uri="{FF2B5EF4-FFF2-40B4-BE49-F238E27FC236}">
                <a16:creationId xmlns:a16="http://schemas.microsoft.com/office/drawing/2014/main" id="{B20F14B4-3DC8-D4EE-A451-3D8647057251}"/>
              </a:ext>
            </a:extLst>
          </p:cNvPr>
          <p:cNvSpPr/>
          <p:nvPr/>
        </p:nvSpPr>
        <p:spPr>
          <a:xfrm>
            <a:off x="774004" y="5623115"/>
            <a:ext cx="304800" cy="184150"/>
          </a:xfrm>
          <a:custGeom>
            <a:avLst/>
            <a:gdLst>
              <a:gd name="connsiteX0" fmla="*/ 101600 w 304800"/>
              <a:gd name="connsiteY0" fmla="*/ 0 h 184150"/>
              <a:gd name="connsiteX1" fmla="*/ 0 w 304800"/>
              <a:gd name="connsiteY1" fmla="*/ 184150 h 184150"/>
              <a:gd name="connsiteX2" fmla="*/ 200025 w 304800"/>
              <a:gd name="connsiteY2" fmla="*/ 184150 h 184150"/>
              <a:gd name="connsiteX3" fmla="*/ 304800 w 304800"/>
              <a:gd name="connsiteY3" fmla="*/ 6350 h 184150"/>
              <a:gd name="connsiteX4" fmla="*/ 101600 w 304800"/>
              <a:gd name="connsiteY4" fmla="*/ 0 h 1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84150">
                <a:moveTo>
                  <a:pt x="101600" y="0"/>
                </a:moveTo>
                <a:lnTo>
                  <a:pt x="0" y="184150"/>
                </a:lnTo>
                <a:lnTo>
                  <a:pt x="200025" y="184150"/>
                </a:lnTo>
                <a:lnTo>
                  <a:pt x="304800" y="6350"/>
                </a:lnTo>
                <a:lnTo>
                  <a:pt x="1016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igura a mano libera 31">
            <a:extLst>
              <a:ext uri="{FF2B5EF4-FFF2-40B4-BE49-F238E27FC236}">
                <a16:creationId xmlns:a16="http://schemas.microsoft.com/office/drawing/2014/main" id="{5FF77E71-C80C-7616-54DF-DB33FEF648DB}"/>
              </a:ext>
            </a:extLst>
          </p:cNvPr>
          <p:cNvSpPr/>
          <p:nvPr/>
        </p:nvSpPr>
        <p:spPr>
          <a:xfrm>
            <a:off x="1018479" y="5626290"/>
            <a:ext cx="301625" cy="184150"/>
          </a:xfrm>
          <a:custGeom>
            <a:avLst/>
            <a:gdLst>
              <a:gd name="connsiteX0" fmla="*/ 107950 w 301625"/>
              <a:gd name="connsiteY0" fmla="*/ 0 h 184150"/>
              <a:gd name="connsiteX1" fmla="*/ 0 w 301625"/>
              <a:gd name="connsiteY1" fmla="*/ 184150 h 184150"/>
              <a:gd name="connsiteX2" fmla="*/ 203200 w 301625"/>
              <a:gd name="connsiteY2" fmla="*/ 184150 h 184150"/>
              <a:gd name="connsiteX3" fmla="*/ 301625 w 301625"/>
              <a:gd name="connsiteY3" fmla="*/ 0 h 184150"/>
              <a:gd name="connsiteX4" fmla="*/ 107950 w 301625"/>
              <a:gd name="connsiteY4" fmla="*/ 0 h 1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184150">
                <a:moveTo>
                  <a:pt x="107950" y="0"/>
                </a:moveTo>
                <a:lnTo>
                  <a:pt x="0" y="184150"/>
                </a:lnTo>
                <a:lnTo>
                  <a:pt x="203200" y="184150"/>
                </a:lnTo>
                <a:lnTo>
                  <a:pt x="301625" y="0"/>
                </a:lnTo>
                <a:lnTo>
                  <a:pt x="1079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3" name="Connettore 1 32">
            <a:extLst>
              <a:ext uri="{FF2B5EF4-FFF2-40B4-BE49-F238E27FC236}">
                <a16:creationId xmlns:a16="http://schemas.microsoft.com/office/drawing/2014/main" id="{5E7D7557-90A5-8D16-7016-6F08F526D291}"/>
              </a:ext>
            </a:extLst>
          </p:cNvPr>
          <p:cNvCxnSpPr/>
          <p:nvPr/>
        </p:nvCxnSpPr>
        <p:spPr>
          <a:xfrm>
            <a:off x="1018479" y="5854890"/>
            <a:ext cx="0" cy="231333"/>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ttore 1 35">
            <a:extLst>
              <a:ext uri="{FF2B5EF4-FFF2-40B4-BE49-F238E27FC236}">
                <a16:creationId xmlns:a16="http://schemas.microsoft.com/office/drawing/2014/main" id="{CDD278B3-0EE0-0BEF-BBB5-12F1248A050C}"/>
              </a:ext>
            </a:extLst>
          </p:cNvPr>
          <p:cNvCxnSpPr/>
          <p:nvPr/>
        </p:nvCxnSpPr>
        <p:spPr>
          <a:xfrm>
            <a:off x="6012160" y="4725144"/>
            <a:ext cx="504056" cy="704106"/>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38" name="Connettore 1 37">
            <a:extLst>
              <a:ext uri="{FF2B5EF4-FFF2-40B4-BE49-F238E27FC236}">
                <a16:creationId xmlns:a16="http://schemas.microsoft.com/office/drawing/2014/main" id="{87FAA7C1-8231-2A21-985E-198A2503E829}"/>
              </a:ext>
            </a:extLst>
          </p:cNvPr>
          <p:cNvCxnSpPr>
            <a:cxnSpLocks/>
          </p:cNvCxnSpPr>
          <p:nvPr/>
        </p:nvCxnSpPr>
        <p:spPr>
          <a:xfrm>
            <a:off x="5613536" y="6086223"/>
            <a:ext cx="902680" cy="151089"/>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40" name="Connettore 1 39">
            <a:extLst>
              <a:ext uri="{FF2B5EF4-FFF2-40B4-BE49-F238E27FC236}">
                <a16:creationId xmlns:a16="http://schemas.microsoft.com/office/drawing/2014/main" id="{27B7EDB4-65B2-5FEF-A6AF-EAE3ED3A2F81}"/>
              </a:ext>
            </a:extLst>
          </p:cNvPr>
          <p:cNvCxnSpPr>
            <a:cxnSpLocks/>
          </p:cNvCxnSpPr>
          <p:nvPr/>
        </p:nvCxnSpPr>
        <p:spPr>
          <a:xfrm flipV="1">
            <a:off x="6516216" y="5435600"/>
            <a:ext cx="0" cy="801712"/>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sp>
        <p:nvSpPr>
          <p:cNvPr id="44" name="Figura a mano libera 43">
            <a:extLst>
              <a:ext uri="{FF2B5EF4-FFF2-40B4-BE49-F238E27FC236}">
                <a16:creationId xmlns:a16="http://schemas.microsoft.com/office/drawing/2014/main" id="{7CDE762A-E65F-1B67-EC16-B53281C4718A}"/>
              </a:ext>
            </a:extLst>
          </p:cNvPr>
          <p:cNvSpPr/>
          <p:nvPr/>
        </p:nvSpPr>
        <p:spPr>
          <a:xfrm>
            <a:off x="4749551" y="4804038"/>
            <a:ext cx="1079500" cy="495300"/>
          </a:xfrm>
          <a:custGeom>
            <a:avLst/>
            <a:gdLst>
              <a:gd name="connsiteX0" fmla="*/ 276225 w 1079500"/>
              <a:gd name="connsiteY0" fmla="*/ 0 h 495300"/>
              <a:gd name="connsiteX1" fmla="*/ 0 w 1079500"/>
              <a:gd name="connsiteY1" fmla="*/ 482600 h 495300"/>
              <a:gd name="connsiteX2" fmla="*/ 781050 w 1079500"/>
              <a:gd name="connsiteY2" fmla="*/ 495300 h 495300"/>
              <a:gd name="connsiteX3" fmla="*/ 1079500 w 1079500"/>
              <a:gd name="connsiteY3" fmla="*/ 31750 h 495300"/>
              <a:gd name="connsiteX4" fmla="*/ 276225 w 1079500"/>
              <a:gd name="connsiteY4" fmla="*/ 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00" h="495300">
                <a:moveTo>
                  <a:pt x="276225" y="0"/>
                </a:moveTo>
                <a:lnTo>
                  <a:pt x="0" y="482600"/>
                </a:lnTo>
                <a:lnTo>
                  <a:pt x="781050" y="495300"/>
                </a:lnTo>
                <a:lnTo>
                  <a:pt x="1079500" y="31750"/>
                </a:lnTo>
                <a:lnTo>
                  <a:pt x="276225"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Figura a mano libera 44">
            <a:extLst>
              <a:ext uri="{FF2B5EF4-FFF2-40B4-BE49-F238E27FC236}">
                <a16:creationId xmlns:a16="http://schemas.microsoft.com/office/drawing/2014/main" id="{28974413-343E-CA8A-F47F-B305125F169F}"/>
              </a:ext>
            </a:extLst>
          </p:cNvPr>
          <p:cNvSpPr/>
          <p:nvPr/>
        </p:nvSpPr>
        <p:spPr>
          <a:xfrm>
            <a:off x="4937589" y="4843726"/>
            <a:ext cx="307975" cy="190500"/>
          </a:xfrm>
          <a:custGeom>
            <a:avLst/>
            <a:gdLst>
              <a:gd name="connsiteX0" fmla="*/ 120650 w 320675"/>
              <a:gd name="connsiteY0" fmla="*/ 0 h 190500"/>
              <a:gd name="connsiteX1" fmla="*/ 0 w 320675"/>
              <a:gd name="connsiteY1" fmla="*/ 180975 h 190500"/>
              <a:gd name="connsiteX2" fmla="*/ 212725 w 320675"/>
              <a:gd name="connsiteY2" fmla="*/ 190500 h 190500"/>
              <a:gd name="connsiteX3" fmla="*/ 320675 w 320675"/>
              <a:gd name="connsiteY3" fmla="*/ 3175 h 190500"/>
              <a:gd name="connsiteX4" fmla="*/ 120650 w 320675"/>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75" h="190500">
                <a:moveTo>
                  <a:pt x="120650" y="0"/>
                </a:moveTo>
                <a:lnTo>
                  <a:pt x="0" y="180975"/>
                </a:lnTo>
                <a:lnTo>
                  <a:pt x="212725" y="190500"/>
                </a:lnTo>
                <a:lnTo>
                  <a:pt x="320675" y="3175"/>
                </a:lnTo>
                <a:lnTo>
                  <a:pt x="1206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Figura a mano libera 45">
            <a:extLst>
              <a:ext uri="{FF2B5EF4-FFF2-40B4-BE49-F238E27FC236}">
                <a16:creationId xmlns:a16="http://schemas.microsoft.com/office/drawing/2014/main" id="{CBDF82D3-B7AC-C27E-743F-31FB4E4BE78B}"/>
              </a:ext>
            </a:extLst>
          </p:cNvPr>
          <p:cNvSpPr/>
          <p:nvPr/>
        </p:nvSpPr>
        <p:spPr>
          <a:xfrm>
            <a:off x="5194051" y="4848488"/>
            <a:ext cx="307975" cy="200025"/>
          </a:xfrm>
          <a:custGeom>
            <a:avLst/>
            <a:gdLst>
              <a:gd name="connsiteX0" fmla="*/ 101600 w 307975"/>
              <a:gd name="connsiteY0" fmla="*/ 0 h 200025"/>
              <a:gd name="connsiteX1" fmla="*/ 0 w 307975"/>
              <a:gd name="connsiteY1" fmla="*/ 190500 h 200025"/>
              <a:gd name="connsiteX2" fmla="*/ 206375 w 307975"/>
              <a:gd name="connsiteY2" fmla="*/ 200025 h 200025"/>
              <a:gd name="connsiteX3" fmla="*/ 307975 w 307975"/>
              <a:gd name="connsiteY3" fmla="*/ 9525 h 200025"/>
              <a:gd name="connsiteX4" fmla="*/ 101600 w 307975"/>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5" h="200025">
                <a:moveTo>
                  <a:pt x="101600" y="0"/>
                </a:moveTo>
                <a:lnTo>
                  <a:pt x="0" y="190500"/>
                </a:lnTo>
                <a:lnTo>
                  <a:pt x="206375" y="200025"/>
                </a:lnTo>
                <a:lnTo>
                  <a:pt x="307975" y="9525"/>
                </a:lnTo>
                <a:lnTo>
                  <a:pt x="1016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Figura a mano libera 46">
            <a:extLst>
              <a:ext uri="{FF2B5EF4-FFF2-40B4-BE49-F238E27FC236}">
                <a16:creationId xmlns:a16="http://schemas.microsoft.com/office/drawing/2014/main" id="{86524552-5325-1585-48E8-333E73875D25}"/>
              </a:ext>
            </a:extLst>
          </p:cNvPr>
          <p:cNvSpPr/>
          <p:nvPr/>
        </p:nvSpPr>
        <p:spPr>
          <a:xfrm>
            <a:off x="5444876" y="4858013"/>
            <a:ext cx="295275" cy="184150"/>
          </a:xfrm>
          <a:custGeom>
            <a:avLst/>
            <a:gdLst>
              <a:gd name="connsiteX0" fmla="*/ 98425 w 295275"/>
              <a:gd name="connsiteY0" fmla="*/ 0 h 190500"/>
              <a:gd name="connsiteX1" fmla="*/ 0 w 295275"/>
              <a:gd name="connsiteY1" fmla="*/ 190500 h 190500"/>
              <a:gd name="connsiteX2" fmla="*/ 193675 w 295275"/>
              <a:gd name="connsiteY2" fmla="*/ 190500 h 190500"/>
              <a:gd name="connsiteX3" fmla="*/ 295275 w 295275"/>
              <a:gd name="connsiteY3" fmla="*/ 12700 h 190500"/>
              <a:gd name="connsiteX4" fmla="*/ 98425 w 295275"/>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190500">
                <a:moveTo>
                  <a:pt x="98425" y="0"/>
                </a:moveTo>
                <a:lnTo>
                  <a:pt x="0" y="190500"/>
                </a:lnTo>
                <a:lnTo>
                  <a:pt x="193675" y="190500"/>
                </a:lnTo>
                <a:lnTo>
                  <a:pt x="295275" y="12700"/>
                </a:lnTo>
                <a:lnTo>
                  <a:pt x="984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Figura a mano libera 47">
            <a:extLst>
              <a:ext uri="{FF2B5EF4-FFF2-40B4-BE49-F238E27FC236}">
                <a16:creationId xmlns:a16="http://schemas.microsoft.com/office/drawing/2014/main" id="{3BAF02F3-04E0-8963-8FDE-C59902025687}"/>
              </a:ext>
            </a:extLst>
          </p:cNvPr>
          <p:cNvSpPr/>
          <p:nvPr/>
        </p:nvSpPr>
        <p:spPr>
          <a:xfrm>
            <a:off x="4809876" y="5061213"/>
            <a:ext cx="298450" cy="184150"/>
          </a:xfrm>
          <a:custGeom>
            <a:avLst/>
            <a:gdLst>
              <a:gd name="connsiteX0" fmla="*/ 98425 w 298450"/>
              <a:gd name="connsiteY0" fmla="*/ 0 h 171450"/>
              <a:gd name="connsiteX1" fmla="*/ 0 w 298450"/>
              <a:gd name="connsiteY1" fmla="*/ 168275 h 171450"/>
              <a:gd name="connsiteX2" fmla="*/ 200025 w 298450"/>
              <a:gd name="connsiteY2" fmla="*/ 171450 h 171450"/>
              <a:gd name="connsiteX3" fmla="*/ 298450 w 298450"/>
              <a:gd name="connsiteY3" fmla="*/ 3175 h 171450"/>
              <a:gd name="connsiteX4" fmla="*/ 98425 w 29845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50" h="171450">
                <a:moveTo>
                  <a:pt x="98425" y="0"/>
                </a:moveTo>
                <a:lnTo>
                  <a:pt x="0" y="168275"/>
                </a:lnTo>
                <a:lnTo>
                  <a:pt x="200025" y="171450"/>
                </a:lnTo>
                <a:lnTo>
                  <a:pt x="298450" y="3175"/>
                </a:lnTo>
                <a:lnTo>
                  <a:pt x="984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Figura a mano libera 48">
            <a:extLst>
              <a:ext uri="{FF2B5EF4-FFF2-40B4-BE49-F238E27FC236}">
                <a16:creationId xmlns:a16="http://schemas.microsoft.com/office/drawing/2014/main" id="{8A96BC2A-6B7A-B2B9-8A09-C8F0141DB46F}"/>
              </a:ext>
            </a:extLst>
          </p:cNvPr>
          <p:cNvSpPr/>
          <p:nvPr/>
        </p:nvSpPr>
        <p:spPr>
          <a:xfrm>
            <a:off x="5057526" y="5067563"/>
            <a:ext cx="304800" cy="184150"/>
          </a:xfrm>
          <a:custGeom>
            <a:avLst/>
            <a:gdLst>
              <a:gd name="connsiteX0" fmla="*/ 101600 w 304800"/>
              <a:gd name="connsiteY0" fmla="*/ 0 h 184150"/>
              <a:gd name="connsiteX1" fmla="*/ 0 w 304800"/>
              <a:gd name="connsiteY1" fmla="*/ 184150 h 184150"/>
              <a:gd name="connsiteX2" fmla="*/ 200025 w 304800"/>
              <a:gd name="connsiteY2" fmla="*/ 184150 h 184150"/>
              <a:gd name="connsiteX3" fmla="*/ 304800 w 304800"/>
              <a:gd name="connsiteY3" fmla="*/ 6350 h 184150"/>
              <a:gd name="connsiteX4" fmla="*/ 101600 w 304800"/>
              <a:gd name="connsiteY4" fmla="*/ 0 h 1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84150">
                <a:moveTo>
                  <a:pt x="101600" y="0"/>
                </a:moveTo>
                <a:lnTo>
                  <a:pt x="0" y="184150"/>
                </a:lnTo>
                <a:lnTo>
                  <a:pt x="200025" y="184150"/>
                </a:lnTo>
                <a:lnTo>
                  <a:pt x="304800" y="6350"/>
                </a:lnTo>
                <a:lnTo>
                  <a:pt x="1016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Figura a mano libera 49">
            <a:extLst>
              <a:ext uri="{FF2B5EF4-FFF2-40B4-BE49-F238E27FC236}">
                <a16:creationId xmlns:a16="http://schemas.microsoft.com/office/drawing/2014/main" id="{AB0A82C2-6CD2-997D-8265-EBC66CFE0212}"/>
              </a:ext>
            </a:extLst>
          </p:cNvPr>
          <p:cNvSpPr/>
          <p:nvPr/>
        </p:nvSpPr>
        <p:spPr>
          <a:xfrm>
            <a:off x="5302001" y="5070738"/>
            <a:ext cx="311535" cy="184150"/>
          </a:xfrm>
          <a:custGeom>
            <a:avLst/>
            <a:gdLst>
              <a:gd name="connsiteX0" fmla="*/ 107950 w 301625"/>
              <a:gd name="connsiteY0" fmla="*/ 0 h 184150"/>
              <a:gd name="connsiteX1" fmla="*/ 0 w 301625"/>
              <a:gd name="connsiteY1" fmla="*/ 184150 h 184150"/>
              <a:gd name="connsiteX2" fmla="*/ 203200 w 301625"/>
              <a:gd name="connsiteY2" fmla="*/ 184150 h 184150"/>
              <a:gd name="connsiteX3" fmla="*/ 301625 w 301625"/>
              <a:gd name="connsiteY3" fmla="*/ 0 h 184150"/>
              <a:gd name="connsiteX4" fmla="*/ 107950 w 301625"/>
              <a:gd name="connsiteY4" fmla="*/ 0 h 1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184150">
                <a:moveTo>
                  <a:pt x="107950" y="0"/>
                </a:moveTo>
                <a:lnTo>
                  <a:pt x="0" y="184150"/>
                </a:lnTo>
                <a:lnTo>
                  <a:pt x="203200" y="184150"/>
                </a:lnTo>
                <a:lnTo>
                  <a:pt x="301625" y="0"/>
                </a:lnTo>
                <a:lnTo>
                  <a:pt x="1079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4" name="Gruppo 53">
            <a:extLst>
              <a:ext uri="{FF2B5EF4-FFF2-40B4-BE49-F238E27FC236}">
                <a16:creationId xmlns:a16="http://schemas.microsoft.com/office/drawing/2014/main" id="{E21F421B-41B0-62F3-5716-DF7C8C602DD7}"/>
              </a:ext>
            </a:extLst>
          </p:cNvPr>
          <p:cNvGrpSpPr/>
          <p:nvPr/>
        </p:nvGrpSpPr>
        <p:grpSpPr>
          <a:xfrm>
            <a:off x="2505075" y="5435134"/>
            <a:ext cx="1079500" cy="726633"/>
            <a:chOff x="1508125" y="5384800"/>
            <a:chExt cx="1079500" cy="726633"/>
          </a:xfrm>
        </p:grpSpPr>
        <p:sp>
          <p:nvSpPr>
            <p:cNvPr id="55" name="Figura a mano libera 54">
              <a:extLst>
                <a:ext uri="{FF2B5EF4-FFF2-40B4-BE49-F238E27FC236}">
                  <a16:creationId xmlns:a16="http://schemas.microsoft.com/office/drawing/2014/main" id="{7611C8A6-8B9F-692A-C997-80977F1C8E64}"/>
                </a:ext>
              </a:extLst>
            </p:cNvPr>
            <p:cNvSpPr/>
            <p:nvPr/>
          </p:nvSpPr>
          <p:spPr>
            <a:xfrm>
              <a:off x="1508125" y="5384800"/>
              <a:ext cx="1079500" cy="495300"/>
            </a:xfrm>
            <a:custGeom>
              <a:avLst/>
              <a:gdLst>
                <a:gd name="connsiteX0" fmla="*/ 276225 w 1079500"/>
                <a:gd name="connsiteY0" fmla="*/ 0 h 495300"/>
                <a:gd name="connsiteX1" fmla="*/ 0 w 1079500"/>
                <a:gd name="connsiteY1" fmla="*/ 482600 h 495300"/>
                <a:gd name="connsiteX2" fmla="*/ 781050 w 1079500"/>
                <a:gd name="connsiteY2" fmla="*/ 495300 h 495300"/>
                <a:gd name="connsiteX3" fmla="*/ 1079500 w 1079500"/>
                <a:gd name="connsiteY3" fmla="*/ 31750 h 495300"/>
                <a:gd name="connsiteX4" fmla="*/ 276225 w 1079500"/>
                <a:gd name="connsiteY4" fmla="*/ 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00" h="495300">
                  <a:moveTo>
                    <a:pt x="276225" y="0"/>
                  </a:moveTo>
                  <a:lnTo>
                    <a:pt x="0" y="482600"/>
                  </a:lnTo>
                  <a:lnTo>
                    <a:pt x="781050" y="495300"/>
                  </a:lnTo>
                  <a:lnTo>
                    <a:pt x="1079500" y="31750"/>
                  </a:lnTo>
                  <a:lnTo>
                    <a:pt x="276225"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Figura a mano libera 55">
              <a:extLst>
                <a:ext uri="{FF2B5EF4-FFF2-40B4-BE49-F238E27FC236}">
                  <a16:creationId xmlns:a16="http://schemas.microsoft.com/office/drawing/2014/main" id="{F3BE5D0B-3CC4-DD6E-5234-0F2A4817C60D}"/>
                </a:ext>
              </a:extLst>
            </p:cNvPr>
            <p:cNvSpPr/>
            <p:nvPr/>
          </p:nvSpPr>
          <p:spPr>
            <a:xfrm>
              <a:off x="1695450" y="5435600"/>
              <a:ext cx="320675" cy="190500"/>
            </a:xfrm>
            <a:custGeom>
              <a:avLst/>
              <a:gdLst>
                <a:gd name="connsiteX0" fmla="*/ 120650 w 320675"/>
                <a:gd name="connsiteY0" fmla="*/ 0 h 190500"/>
                <a:gd name="connsiteX1" fmla="*/ 0 w 320675"/>
                <a:gd name="connsiteY1" fmla="*/ 180975 h 190500"/>
                <a:gd name="connsiteX2" fmla="*/ 212725 w 320675"/>
                <a:gd name="connsiteY2" fmla="*/ 190500 h 190500"/>
                <a:gd name="connsiteX3" fmla="*/ 320675 w 320675"/>
                <a:gd name="connsiteY3" fmla="*/ 3175 h 190500"/>
                <a:gd name="connsiteX4" fmla="*/ 120650 w 320675"/>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75" h="190500">
                  <a:moveTo>
                    <a:pt x="120650" y="0"/>
                  </a:moveTo>
                  <a:lnTo>
                    <a:pt x="0" y="180975"/>
                  </a:lnTo>
                  <a:lnTo>
                    <a:pt x="212725" y="190500"/>
                  </a:lnTo>
                  <a:lnTo>
                    <a:pt x="320675" y="3175"/>
                  </a:lnTo>
                  <a:lnTo>
                    <a:pt x="1206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Figura a mano libera 56">
              <a:extLst>
                <a:ext uri="{FF2B5EF4-FFF2-40B4-BE49-F238E27FC236}">
                  <a16:creationId xmlns:a16="http://schemas.microsoft.com/office/drawing/2014/main" id="{CBCC0016-4CBF-700F-EFBB-15EBB6F135BC}"/>
                </a:ext>
              </a:extLst>
            </p:cNvPr>
            <p:cNvSpPr/>
            <p:nvPr/>
          </p:nvSpPr>
          <p:spPr>
            <a:xfrm>
              <a:off x="1952625" y="5429250"/>
              <a:ext cx="307975" cy="200025"/>
            </a:xfrm>
            <a:custGeom>
              <a:avLst/>
              <a:gdLst>
                <a:gd name="connsiteX0" fmla="*/ 101600 w 307975"/>
                <a:gd name="connsiteY0" fmla="*/ 0 h 200025"/>
                <a:gd name="connsiteX1" fmla="*/ 0 w 307975"/>
                <a:gd name="connsiteY1" fmla="*/ 190500 h 200025"/>
                <a:gd name="connsiteX2" fmla="*/ 206375 w 307975"/>
                <a:gd name="connsiteY2" fmla="*/ 200025 h 200025"/>
                <a:gd name="connsiteX3" fmla="*/ 307975 w 307975"/>
                <a:gd name="connsiteY3" fmla="*/ 9525 h 200025"/>
                <a:gd name="connsiteX4" fmla="*/ 101600 w 307975"/>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5" h="200025">
                  <a:moveTo>
                    <a:pt x="101600" y="0"/>
                  </a:moveTo>
                  <a:lnTo>
                    <a:pt x="0" y="190500"/>
                  </a:lnTo>
                  <a:lnTo>
                    <a:pt x="206375" y="200025"/>
                  </a:lnTo>
                  <a:lnTo>
                    <a:pt x="307975" y="9525"/>
                  </a:lnTo>
                  <a:lnTo>
                    <a:pt x="1016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Figura a mano libera 57">
              <a:extLst>
                <a:ext uri="{FF2B5EF4-FFF2-40B4-BE49-F238E27FC236}">
                  <a16:creationId xmlns:a16="http://schemas.microsoft.com/office/drawing/2014/main" id="{C1C95971-2B8E-FF26-A593-66E7D65599A5}"/>
                </a:ext>
              </a:extLst>
            </p:cNvPr>
            <p:cNvSpPr/>
            <p:nvPr/>
          </p:nvSpPr>
          <p:spPr>
            <a:xfrm>
              <a:off x="2203450" y="5432425"/>
              <a:ext cx="295275" cy="190500"/>
            </a:xfrm>
            <a:custGeom>
              <a:avLst/>
              <a:gdLst>
                <a:gd name="connsiteX0" fmla="*/ 98425 w 295275"/>
                <a:gd name="connsiteY0" fmla="*/ 0 h 190500"/>
                <a:gd name="connsiteX1" fmla="*/ 0 w 295275"/>
                <a:gd name="connsiteY1" fmla="*/ 190500 h 190500"/>
                <a:gd name="connsiteX2" fmla="*/ 193675 w 295275"/>
                <a:gd name="connsiteY2" fmla="*/ 190500 h 190500"/>
                <a:gd name="connsiteX3" fmla="*/ 295275 w 295275"/>
                <a:gd name="connsiteY3" fmla="*/ 12700 h 190500"/>
                <a:gd name="connsiteX4" fmla="*/ 98425 w 295275"/>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190500">
                  <a:moveTo>
                    <a:pt x="98425" y="0"/>
                  </a:moveTo>
                  <a:lnTo>
                    <a:pt x="0" y="190500"/>
                  </a:lnTo>
                  <a:lnTo>
                    <a:pt x="193675" y="190500"/>
                  </a:lnTo>
                  <a:lnTo>
                    <a:pt x="295275" y="12700"/>
                  </a:lnTo>
                  <a:lnTo>
                    <a:pt x="984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Figura a mano libera 58">
              <a:extLst>
                <a:ext uri="{FF2B5EF4-FFF2-40B4-BE49-F238E27FC236}">
                  <a16:creationId xmlns:a16="http://schemas.microsoft.com/office/drawing/2014/main" id="{CC478C35-7A81-6011-7D15-31ECAB453963}"/>
                </a:ext>
              </a:extLst>
            </p:cNvPr>
            <p:cNvSpPr/>
            <p:nvPr/>
          </p:nvSpPr>
          <p:spPr>
            <a:xfrm>
              <a:off x="1568450" y="5654675"/>
              <a:ext cx="298450" cy="171450"/>
            </a:xfrm>
            <a:custGeom>
              <a:avLst/>
              <a:gdLst>
                <a:gd name="connsiteX0" fmla="*/ 98425 w 298450"/>
                <a:gd name="connsiteY0" fmla="*/ 0 h 171450"/>
                <a:gd name="connsiteX1" fmla="*/ 0 w 298450"/>
                <a:gd name="connsiteY1" fmla="*/ 168275 h 171450"/>
                <a:gd name="connsiteX2" fmla="*/ 200025 w 298450"/>
                <a:gd name="connsiteY2" fmla="*/ 171450 h 171450"/>
                <a:gd name="connsiteX3" fmla="*/ 298450 w 298450"/>
                <a:gd name="connsiteY3" fmla="*/ 3175 h 171450"/>
                <a:gd name="connsiteX4" fmla="*/ 98425 w 29845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50" h="171450">
                  <a:moveTo>
                    <a:pt x="98425" y="0"/>
                  </a:moveTo>
                  <a:lnTo>
                    <a:pt x="0" y="168275"/>
                  </a:lnTo>
                  <a:lnTo>
                    <a:pt x="200025" y="171450"/>
                  </a:lnTo>
                  <a:lnTo>
                    <a:pt x="298450" y="3175"/>
                  </a:lnTo>
                  <a:lnTo>
                    <a:pt x="984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Figura a mano libera 59">
              <a:extLst>
                <a:ext uri="{FF2B5EF4-FFF2-40B4-BE49-F238E27FC236}">
                  <a16:creationId xmlns:a16="http://schemas.microsoft.com/office/drawing/2014/main" id="{C486A07C-DB4E-4914-8919-8129AC17D0ED}"/>
                </a:ext>
              </a:extLst>
            </p:cNvPr>
            <p:cNvSpPr/>
            <p:nvPr/>
          </p:nvSpPr>
          <p:spPr>
            <a:xfrm>
              <a:off x="1816100" y="5648325"/>
              <a:ext cx="304800" cy="184150"/>
            </a:xfrm>
            <a:custGeom>
              <a:avLst/>
              <a:gdLst>
                <a:gd name="connsiteX0" fmla="*/ 101600 w 304800"/>
                <a:gd name="connsiteY0" fmla="*/ 0 h 184150"/>
                <a:gd name="connsiteX1" fmla="*/ 0 w 304800"/>
                <a:gd name="connsiteY1" fmla="*/ 184150 h 184150"/>
                <a:gd name="connsiteX2" fmla="*/ 200025 w 304800"/>
                <a:gd name="connsiteY2" fmla="*/ 184150 h 184150"/>
                <a:gd name="connsiteX3" fmla="*/ 304800 w 304800"/>
                <a:gd name="connsiteY3" fmla="*/ 6350 h 184150"/>
                <a:gd name="connsiteX4" fmla="*/ 101600 w 304800"/>
                <a:gd name="connsiteY4" fmla="*/ 0 h 1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84150">
                  <a:moveTo>
                    <a:pt x="101600" y="0"/>
                  </a:moveTo>
                  <a:lnTo>
                    <a:pt x="0" y="184150"/>
                  </a:lnTo>
                  <a:lnTo>
                    <a:pt x="200025" y="184150"/>
                  </a:lnTo>
                  <a:lnTo>
                    <a:pt x="304800" y="6350"/>
                  </a:lnTo>
                  <a:lnTo>
                    <a:pt x="1016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Figura a mano libera 60">
              <a:extLst>
                <a:ext uri="{FF2B5EF4-FFF2-40B4-BE49-F238E27FC236}">
                  <a16:creationId xmlns:a16="http://schemas.microsoft.com/office/drawing/2014/main" id="{C038FD39-558C-BD3C-EBCF-14D585BAE34B}"/>
                </a:ext>
              </a:extLst>
            </p:cNvPr>
            <p:cNvSpPr/>
            <p:nvPr/>
          </p:nvSpPr>
          <p:spPr>
            <a:xfrm>
              <a:off x="2060575" y="5651500"/>
              <a:ext cx="301625" cy="184150"/>
            </a:xfrm>
            <a:custGeom>
              <a:avLst/>
              <a:gdLst>
                <a:gd name="connsiteX0" fmla="*/ 107950 w 301625"/>
                <a:gd name="connsiteY0" fmla="*/ 0 h 184150"/>
                <a:gd name="connsiteX1" fmla="*/ 0 w 301625"/>
                <a:gd name="connsiteY1" fmla="*/ 184150 h 184150"/>
                <a:gd name="connsiteX2" fmla="*/ 203200 w 301625"/>
                <a:gd name="connsiteY2" fmla="*/ 184150 h 184150"/>
                <a:gd name="connsiteX3" fmla="*/ 301625 w 301625"/>
                <a:gd name="connsiteY3" fmla="*/ 0 h 184150"/>
                <a:gd name="connsiteX4" fmla="*/ 107950 w 301625"/>
                <a:gd name="connsiteY4" fmla="*/ 0 h 1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184150">
                  <a:moveTo>
                    <a:pt x="107950" y="0"/>
                  </a:moveTo>
                  <a:lnTo>
                    <a:pt x="0" y="184150"/>
                  </a:lnTo>
                  <a:lnTo>
                    <a:pt x="203200" y="184150"/>
                  </a:lnTo>
                  <a:lnTo>
                    <a:pt x="301625" y="0"/>
                  </a:lnTo>
                  <a:lnTo>
                    <a:pt x="1079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2" name="Connettore 1 61">
              <a:extLst>
                <a:ext uri="{FF2B5EF4-FFF2-40B4-BE49-F238E27FC236}">
                  <a16:creationId xmlns:a16="http://schemas.microsoft.com/office/drawing/2014/main" id="{8D326EBC-837B-55DC-201F-7172F821FD21}"/>
                </a:ext>
              </a:extLst>
            </p:cNvPr>
            <p:cNvCxnSpPr/>
            <p:nvPr/>
          </p:nvCxnSpPr>
          <p:spPr>
            <a:xfrm>
              <a:off x="2060575" y="5880100"/>
              <a:ext cx="0" cy="231333"/>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uppo 2">
            <a:extLst>
              <a:ext uri="{FF2B5EF4-FFF2-40B4-BE49-F238E27FC236}">
                <a16:creationId xmlns:a16="http://schemas.microsoft.com/office/drawing/2014/main" id="{67490312-D98D-595B-3141-F7C3DCD1C75F}"/>
              </a:ext>
            </a:extLst>
          </p:cNvPr>
          <p:cNvGrpSpPr/>
          <p:nvPr/>
        </p:nvGrpSpPr>
        <p:grpSpPr>
          <a:xfrm>
            <a:off x="6193762" y="1791759"/>
            <a:ext cx="1346200" cy="2691755"/>
            <a:chOff x="1714500" y="1971055"/>
            <a:chExt cx="1346200" cy="2691755"/>
          </a:xfrm>
        </p:grpSpPr>
        <p:sp>
          <p:nvSpPr>
            <p:cNvPr id="71" name="Figura a mano libera 70">
              <a:extLst>
                <a:ext uri="{FF2B5EF4-FFF2-40B4-BE49-F238E27FC236}">
                  <a16:creationId xmlns:a16="http://schemas.microsoft.com/office/drawing/2014/main" id="{59DA27E5-D16F-8828-28A7-6A128E75E6F7}"/>
                </a:ext>
              </a:extLst>
            </p:cNvPr>
            <p:cNvSpPr/>
            <p:nvPr/>
          </p:nvSpPr>
          <p:spPr>
            <a:xfrm>
              <a:off x="2409825" y="2811785"/>
              <a:ext cx="155575" cy="1851025"/>
            </a:xfrm>
            <a:custGeom>
              <a:avLst/>
              <a:gdLst>
                <a:gd name="connsiteX0" fmla="*/ 0 w 155575"/>
                <a:gd name="connsiteY0" fmla="*/ 1844675 h 1851025"/>
                <a:gd name="connsiteX1" fmla="*/ 38100 w 155575"/>
                <a:gd name="connsiteY1" fmla="*/ 0 h 1851025"/>
                <a:gd name="connsiteX2" fmla="*/ 117475 w 155575"/>
                <a:gd name="connsiteY2" fmla="*/ 3175 h 1851025"/>
                <a:gd name="connsiteX3" fmla="*/ 155575 w 155575"/>
                <a:gd name="connsiteY3" fmla="*/ 1851025 h 1851025"/>
                <a:gd name="connsiteX4" fmla="*/ 0 w 155575"/>
                <a:gd name="connsiteY4" fmla="*/ 1844675 h 185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75" h="1851025">
                  <a:moveTo>
                    <a:pt x="0" y="1844675"/>
                  </a:moveTo>
                  <a:lnTo>
                    <a:pt x="38100" y="0"/>
                  </a:lnTo>
                  <a:lnTo>
                    <a:pt x="117475" y="3175"/>
                  </a:lnTo>
                  <a:lnTo>
                    <a:pt x="155575" y="1851025"/>
                  </a:lnTo>
                  <a:lnTo>
                    <a:pt x="0" y="1844675"/>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Ovale 71">
              <a:extLst>
                <a:ext uri="{FF2B5EF4-FFF2-40B4-BE49-F238E27FC236}">
                  <a16:creationId xmlns:a16="http://schemas.microsoft.com/office/drawing/2014/main" id="{96DE0AE8-3F1A-127D-6202-31559E71AB6A}"/>
                </a:ext>
              </a:extLst>
            </p:cNvPr>
            <p:cNvSpPr/>
            <p:nvPr/>
          </p:nvSpPr>
          <p:spPr>
            <a:xfrm>
              <a:off x="2394853" y="2626267"/>
              <a:ext cx="185518" cy="18551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Figura a mano libera 72">
              <a:extLst>
                <a:ext uri="{FF2B5EF4-FFF2-40B4-BE49-F238E27FC236}">
                  <a16:creationId xmlns:a16="http://schemas.microsoft.com/office/drawing/2014/main" id="{6ECE9CC6-D8C7-ACBB-37F8-B118D027FE1A}"/>
                </a:ext>
              </a:extLst>
            </p:cNvPr>
            <p:cNvSpPr/>
            <p:nvPr/>
          </p:nvSpPr>
          <p:spPr>
            <a:xfrm>
              <a:off x="2471043" y="1971055"/>
              <a:ext cx="228600" cy="666750"/>
            </a:xfrm>
            <a:custGeom>
              <a:avLst/>
              <a:gdLst>
                <a:gd name="connsiteX0" fmla="*/ 0 w 228600"/>
                <a:gd name="connsiteY0" fmla="*/ 650875 h 666750"/>
                <a:gd name="connsiteX1" fmla="*/ 82550 w 228600"/>
                <a:gd name="connsiteY1" fmla="*/ 666750 h 666750"/>
                <a:gd name="connsiteX2" fmla="*/ 228600 w 228600"/>
                <a:gd name="connsiteY2" fmla="*/ 3175 h 666750"/>
                <a:gd name="connsiteX3" fmla="*/ 196850 w 228600"/>
                <a:gd name="connsiteY3" fmla="*/ 0 h 666750"/>
                <a:gd name="connsiteX4" fmla="*/ 0 w 228600"/>
                <a:gd name="connsiteY4" fmla="*/ 6508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666750">
                  <a:moveTo>
                    <a:pt x="0" y="650875"/>
                  </a:moveTo>
                  <a:lnTo>
                    <a:pt x="82550" y="666750"/>
                  </a:lnTo>
                  <a:lnTo>
                    <a:pt x="228600" y="3175"/>
                  </a:lnTo>
                  <a:lnTo>
                    <a:pt x="196850" y="0"/>
                  </a:lnTo>
                  <a:lnTo>
                    <a:pt x="0" y="650875"/>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Figura a mano libera 73">
              <a:extLst>
                <a:ext uri="{FF2B5EF4-FFF2-40B4-BE49-F238E27FC236}">
                  <a16:creationId xmlns:a16="http://schemas.microsoft.com/office/drawing/2014/main" id="{3DC51279-F64A-7B6D-394E-F2530C0E5342}"/>
                </a:ext>
              </a:extLst>
            </p:cNvPr>
            <p:cNvSpPr/>
            <p:nvPr/>
          </p:nvSpPr>
          <p:spPr>
            <a:xfrm>
              <a:off x="2530475" y="2773685"/>
              <a:ext cx="530225" cy="536575"/>
            </a:xfrm>
            <a:custGeom>
              <a:avLst/>
              <a:gdLst>
                <a:gd name="connsiteX0" fmla="*/ 0 w 530225"/>
                <a:gd name="connsiteY0" fmla="*/ 57150 h 536575"/>
                <a:gd name="connsiteX1" fmla="*/ 508000 w 530225"/>
                <a:gd name="connsiteY1" fmla="*/ 536575 h 536575"/>
                <a:gd name="connsiteX2" fmla="*/ 530225 w 530225"/>
                <a:gd name="connsiteY2" fmla="*/ 511175 h 536575"/>
                <a:gd name="connsiteX3" fmla="*/ 47625 w 530225"/>
                <a:gd name="connsiteY3" fmla="*/ 0 h 536575"/>
                <a:gd name="connsiteX4" fmla="*/ 0 w 530225"/>
                <a:gd name="connsiteY4" fmla="*/ 57150 h 53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225" h="536575">
                  <a:moveTo>
                    <a:pt x="0" y="57150"/>
                  </a:moveTo>
                  <a:lnTo>
                    <a:pt x="508000" y="536575"/>
                  </a:lnTo>
                  <a:lnTo>
                    <a:pt x="530225" y="511175"/>
                  </a:lnTo>
                  <a:lnTo>
                    <a:pt x="47625" y="0"/>
                  </a:lnTo>
                  <a:lnTo>
                    <a:pt x="0" y="5715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Figura a mano libera 74">
              <a:extLst>
                <a:ext uri="{FF2B5EF4-FFF2-40B4-BE49-F238E27FC236}">
                  <a16:creationId xmlns:a16="http://schemas.microsoft.com/office/drawing/2014/main" id="{818CB596-2167-55D8-B348-600C2E806ED4}"/>
                </a:ext>
              </a:extLst>
            </p:cNvPr>
            <p:cNvSpPr/>
            <p:nvPr/>
          </p:nvSpPr>
          <p:spPr>
            <a:xfrm>
              <a:off x="1714500" y="2735585"/>
              <a:ext cx="704850" cy="222250"/>
            </a:xfrm>
            <a:custGeom>
              <a:avLst/>
              <a:gdLst>
                <a:gd name="connsiteX0" fmla="*/ 666750 w 704850"/>
                <a:gd name="connsiteY0" fmla="*/ 0 h 222250"/>
                <a:gd name="connsiteX1" fmla="*/ 0 w 704850"/>
                <a:gd name="connsiteY1" fmla="*/ 187325 h 222250"/>
                <a:gd name="connsiteX2" fmla="*/ 12700 w 704850"/>
                <a:gd name="connsiteY2" fmla="*/ 222250 h 222250"/>
                <a:gd name="connsiteX3" fmla="*/ 704850 w 704850"/>
                <a:gd name="connsiteY3" fmla="*/ 63500 h 222250"/>
                <a:gd name="connsiteX4" fmla="*/ 666750 w 704850"/>
                <a:gd name="connsiteY4" fmla="*/ 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222250">
                  <a:moveTo>
                    <a:pt x="666750" y="0"/>
                  </a:moveTo>
                  <a:lnTo>
                    <a:pt x="0" y="187325"/>
                  </a:lnTo>
                  <a:lnTo>
                    <a:pt x="12700" y="222250"/>
                  </a:lnTo>
                  <a:lnTo>
                    <a:pt x="704850" y="63500"/>
                  </a:lnTo>
                  <a:lnTo>
                    <a:pt x="666750" y="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a:extLst>
              <a:ext uri="{FF2B5EF4-FFF2-40B4-BE49-F238E27FC236}">
                <a16:creationId xmlns:a16="http://schemas.microsoft.com/office/drawing/2014/main" id="{59374254-F561-4C6A-DC0C-D1DE478DDE05}"/>
              </a:ext>
            </a:extLst>
          </p:cNvPr>
          <p:cNvGrpSpPr/>
          <p:nvPr/>
        </p:nvGrpSpPr>
        <p:grpSpPr>
          <a:xfrm>
            <a:off x="1606541" y="4287653"/>
            <a:ext cx="1079500" cy="726633"/>
            <a:chOff x="1508125" y="5384800"/>
            <a:chExt cx="1079500" cy="726633"/>
          </a:xfrm>
        </p:grpSpPr>
        <p:sp>
          <p:nvSpPr>
            <p:cNvPr id="15" name="Figura a mano libera 14">
              <a:extLst>
                <a:ext uri="{FF2B5EF4-FFF2-40B4-BE49-F238E27FC236}">
                  <a16:creationId xmlns:a16="http://schemas.microsoft.com/office/drawing/2014/main" id="{577023D1-2447-EBCF-29A6-D8AF3C51C02D}"/>
                </a:ext>
              </a:extLst>
            </p:cNvPr>
            <p:cNvSpPr/>
            <p:nvPr/>
          </p:nvSpPr>
          <p:spPr>
            <a:xfrm>
              <a:off x="1508125" y="5384800"/>
              <a:ext cx="1079500" cy="495300"/>
            </a:xfrm>
            <a:custGeom>
              <a:avLst/>
              <a:gdLst>
                <a:gd name="connsiteX0" fmla="*/ 276225 w 1079500"/>
                <a:gd name="connsiteY0" fmla="*/ 0 h 495300"/>
                <a:gd name="connsiteX1" fmla="*/ 0 w 1079500"/>
                <a:gd name="connsiteY1" fmla="*/ 482600 h 495300"/>
                <a:gd name="connsiteX2" fmla="*/ 781050 w 1079500"/>
                <a:gd name="connsiteY2" fmla="*/ 495300 h 495300"/>
                <a:gd name="connsiteX3" fmla="*/ 1079500 w 1079500"/>
                <a:gd name="connsiteY3" fmla="*/ 31750 h 495300"/>
                <a:gd name="connsiteX4" fmla="*/ 276225 w 1079500"/>
                <a:gd name="connsiteY4" fmla="*/ 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00" h="495300">
                  <a:moveTo>
                    <a:pt x="276225" y="0"/>
                  </a:moveTo>
                  <a:lnTo>
                    <a:pt x="0" y="482600"/>
                  </a:lnTo>
                  <a:lnTo>
                    <a:pt x="781050" y="495300"/>
                  </a:lnTo>
                  <a:lnTo>
                    <a:pt x="1079500" y="31750"/>
                  </a:lnTo>
                  <a:lnTo>
                    <a:pt x="276225"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igura a mano libera 16">
              <a:extLst>
                <a:ext uri="{FF2B5EF4-FFF2-40B4-BE49-F238E27FC236}">
                  <a16:creationId xmlns:a16="http://schemas.microsoft.com/office/drawing/2014/main" id="{8FAE0552-B5D2-E1F5-0347-1E2CBB4E30F3}"/>
                </a:ext>
              </a:extLst>
            </p:cNvPr>
            <p:cNvSpPr/>
            <p:nvPr/>
          </p:nvSpPr>
          <p:spPr>
            <a:xfrm>
              <a:off x="1695450" y="5435600"/>
              <a:ext cx="320675" cy="190500"/>
            </a:xfrm>
            <a:custGeom>
              <a:avLst/>
              <a:gdLst>
                <a:gd name="connsiteX0" fmla="*/ 120650 w 320675"/>
                <a:gd name="connsiteY0" fmla="*/ 0 h 190500"/>
                <a:gd name="connsiteX1" fmla="*/ 0 w 320675"/>
                <a:gd name="connsiteY1" fmla="*/ 180975 h 190500"/>
                <a:gd name="connsiteX2" fmla="*/ 212725 w 320675"/>
                <a:gd name="connsiteY2" fmla="*/ 190500 h 190500"/>
                <a:gd name="connsiteX3" fmla="*/ 320675 w 320675"/>
                <a:gd name="connsiteY3" fmla="*/ 3175 h 190500"/>
                <a:gd name="connsiteX4" fmla="*/ 120650 w 320675"/>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75" h="190500">
                  <a:moveTo>
                    <a:pt x="120650" y="0"/>
                  </a:moveTo>
                  <a:lnTo>
                    <a:pt x="0" y="180975"/>
                  </a:lnTo>
                  <a:lnTo>
                    <a:pt x="212725" y="190500"/>
                  </a:lnTo>
                  <a:lnTo>
                    <a:pt x="320675" y="3175"/>
                  </a:lnTo>
                  <a:lnTo>
                    <a:pt x="1206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igura a mano libera 23">
              <a:extLst>
                <a:ext uri="{FF2B5EF4-FFF2-40B4-BE49-F238E27FC236}">
                  <a16:creationId xmlns:a16="http://schemas.microsoft.com/office/drawing/2014/main" id="{831B8BB1-9561-45F0-FEAF-31519563182B}"/>
                </a:ext>
              </a:extLst>
            </p:cNvPr>
            <p:cNvSpPr/>
            <p:nvPr/>
          </p:nvSpPr>
          <p:spPr>
            <a:xfrm>
              <a:off x="1952625" y="5429250"/>
              <a:ext cx="307975" cy="200025"/>
            </a:xfrm>
            <a:custGeom>
              <a:avLst/>
              <a:gdLst>
                <a:gd name="connsiteX0" fmla="*/ 101600 w 307975"/>
                <a:gd name="connsiteY0" fmla="*/ 0 h 200025"/>
                <a:gd name="connsiteX1" fmla="*/ 0 w 307975"/>
                <a:gd name="connsiteY1" fmla="*/ 190500 h 200025"/>
                <a:gd name="connsiteX2" fmla="*/ 206375 w 307975"/>
                <a:gd name="connsiteY2" fmla="*/ 200025 h 200025"/>
                <a:gd name="connsiteX3" fmla="*/ 307975 w 307975"/>
                <a:gd name="connsiteY3" fmla="*/ 9525 h 200025"/>
                <a:gd name="connsiteX4" fmla="*/ 101600 w 307975"/>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5" h="200025">
                  <a:moveTo>
                    <a:pt x="101600" y="0"/>
                  </a:moveTo>
                  <a:lnTo>
                    <a:pt x="0" y="190500"/>
                  </a:lnTo>
                  <a:lnTo>
                    <a:pt x="206375" y="200025"/>
                  </a:lnTo>
                  <a:lnTo>
                    <a:pt x="307975" y="9525"/>
                  </a:lnTo>
                  <a:lnTo>
                    <a:pt x="1016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igura a mano libera 24">
              <a:extLst>
                <a:ext uri="{FF2B5EF4-FFF2-40B4-BE49-F238E27FC236}">
                  <a16:creationId xmlns:a16="http://schemas.microsoft.com/office/drawing/2014/main" id="{C2C94B64-1B2C-2681-59B4-490D06C4AAEB}"/>
                </a:ext>
              </a:extLst>
            </p:cNvPr>
            <p:cNvSpPr/>
            <p:nvPr/>
          </p:nvSpPr>
          <p:spPr>
            <a:xfrm>
              <a:off x="2203450" y="5432425"/>
              <a:ext cx="295275" cy="190500"/>
            </a:xfrm>
            <a:custGeom>
              <a:avLst/>
              <a:gdLst>
                <a:gd name="connsiteX0" fmla="*/ 98425 w 295275"/>
                <a:gd name="connsiteY0" fmla="*/ 0 h 190500"/>
                <a:gd name="connsiteX1" fmla="*/ 0 w 295275"/>
                <a:gd name="connsiteY1" fmla="*/ 190500 h 190500"/>
                <a:gd name="connsiteX2" fmla="*/ 193675 w 295275"/>
                <a:gd name="connsiteY2" fmla="*/ 190500 h 190500"/>
                <a:gd name="connsiteX3" fmla="*/ 295275 w 295275"/>
                <a:gd name="connsiteY3" fmla="*/ 12700 h 190500"/>
                <a:gd name="connsiteX4" fmla="*/ 98425 w 295275"/>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190500">
                  <a:moveTo>
                    <a:pt x="98425" y="0"/>
                  </a:moveTo>
                  <a:lnTo>
                    <a:pt x="0" y="190500"/>
                  </a:lnTo>
                  <a:lnTo>
                    <a:pt x="193675" y="190500"/>
                  </a:lnTo>
                  <a:lnTo>
                    <a:pt x="295275" y="12700"/>
                  </a:lnTo>
                  <a:lnTo>
                    <a:pt x="984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Figura a mano libera 33">
              <a:extLst>
                <a:ext uri="{FF2B5EF4-FFF2-40B4-BE49-F238E27FC236}">
                  <a16:creationId xmlns:a16="http://schemas.microsoft.com/office/drawing/2014/main" id="{AA954CDC-12C3-FDE1-3BAA-443F4B7315E6}"/>
                </a:ext>
              </a:extLst>
            </p:cNvPr>
            <p:cNvSpPr/>
            <p:nvPr/>
          </p:nvSpPr>
          <p:spPr>
            <a:xfrm>
              <a:off x="1568450" y="5654675"/>
              <a:ext cx="298450" cy="171450"/>
            </a:xfrm>
            <a:custGeom>
              <a:avLst/>
              <a:gdLst>
                <a:gd name="connsiteX0" fmla="*/ 98425 w 298450"/>
                <a:gd name="connsiteY0" fmla="*/ 0 h 171450"/>
                <a:gd name="connsiteX1" fmla="*/ 0 w 298450"/>
                <a:gd name="connsiteY1" fmla="*/ 168275 h 171450"/>
                <a:gd name="connsiteX2" fmla="*/ 200025 w 298450"/>
                <a:gd name="connsiteY2" fmla="*/ 171450 h 171450"/>
                <a:gd name="connsiteX3" fmla="*/ 298450 w 298450"/>
                <a:gd name="connsiteY3" fmla="*/ 3175 h 171450"/>
                <a:gd name="connsiteX4" fmla="*/ 98425 w 29845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50" h="171450">
                  <a:moveTo>
                    <a:pt x="98425" y="0"/>
                  </a:moveTo>
                  <a:lnTo>
                    <a:pt x="0" y="168275"/>
                  </a:lnTo>
                  <a:lnTo>
                    <a:pt x="200025" y="171450"/>
                  </a:lnTo>
                  <a:lnTo>
                    <a:pt x="298450" y="3175"/>
                  </a:lnTo>
                  <a:lnTo>
                    <a:pt x="984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Figura a mano libera 34">
              <a:extLst>
                <a:ext uri="{FF2B5EF4-FFF2-40B4-BE49-F238E27FC236}">
                  <a16:creationId xmlns:a16="http://schemas.microsoft.com/office/drawing/2014/main" id="{5D17C5EE-D537-1B22-B5DC-01671DF1A4AF}"/>
                </a:ext>
              </a:extLst>
            </p:cNvPr>
            <p:cNvSpPr/>
            <p:nvPr/>
          </p:nvSpPr>
          <p:spPr>
            <a:xfrm>
              <a:off x="1816100" y="5648325"/>
              <a:ext cx="304800" cy="184150"/>
            </a:xfrm>
            <a:custGeom>
              <a:avLst/>
              <a:gdLst>
                <a:gd name="connsiteX0" fmla="*/ 101600 w 304800"/>
                <a:gd name="connsiteY0" fmla="*/ 0 h 184150"/>
                <a:gd name="connsiteX1" fmla="*/ 0 w 304800"/>
                <a:gd name="connsiteY1" fmla="*/ 184150 h 184150"/>
                <a:gd name="connsiteX2" fmla="*/ 200025 w 304800"/>
                <a:gd name="connsiteY2" fmla="*/ 184150 h 184150"/>
                <a:gd name="connsiteX3" fmla="*/ 304800 w 304800"/>
                <a:gd name="connsiteY3" fmla="*/ 6350 h 184150"/>
                <a:gd name="connsiteX4" fmla="*/ 101600 w 304800"/>
                <a:gd name="connsiteY4" fmla="*/ 0 h 1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84150">
                  <a:moveTo>
                    <a:pt x="101600" y="0"/>
                  </a:moveTo>
                  <a:lnTo>
                    <a:pt x="0" y="184150"/>
                  </a:lnTo>
                  <a:lnTo>
                    <a:pt x="200025" y="184150"/>
                  </a:lnTo>
                  <a:lnTo>
                    <a:pt x="304800" y="6350"/>
                  </a:lnTo>
                  <a:lnTo>
                    <a:pt x="1016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igura a mano libera 36">
              <a:extLst>
                <a:ext uri="{FF2B5EF4-FFF2-40B4-BE49-F238E27FC236}">
                  <a16:creationId xmlns:a16="http://schemas.microsoft.com/office/drawing/2014/main" id="{4F646C0D-76D2-5405-06C5-83EB7B75CFEF}"/>
                </a:ext>
              </a:extLst>
            </p:cNvPr>
            <p:cNvSpPr/>
            <p:nvPr/>
          </p:nvSpPr>
          <p:spPr>
            <a:xfrm>
              <a:off x="2060575" y="5651500"/>
              <a:ext cx="301625" cy="184150"/>
            </a:xfrm>
            <a:custGeom>
              <a:avLst/>
              <a:gdLst>
                <a:gd name="connsiteX0" fmla="*/ 107950 w 301625"/>
                <a:gd name="connsiteY0" fmla="*/ 0 h 184150"/>
                <a:gd name="connsiteX1" fmla="*/ 0 w 301625"/>
                <a:gd name="connsiteY1" fmla="*/ 184150 h 184150"/>
                <a:gd name="connsiteX2" fmla="*/ 203200 w 301625"/>
                <a:gd name="connsiteY2" fmla="*/ 184150 h 184150"/>
                <a:gd name="connsiteX3" fmla="*/ 301625 w 301625"/>
                <a:gd name="connsiteY3" fmla="*/ 0 h 184150"/>
                <a:gd name="connsiteX4" fmla="*/ 107950 w 301625"/>
                <a:gd name="connsiteY4" fmla="*/ 0 h 1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184150">
                  <a:moveTo>
                    <a:pt x="107950" y="0"/>
                  </a:moveTo>
                  <a:lnTo>
                    <a:pt x="0" y="184150"/>
                  </a:lnTo>
                  <a:lnTo>
                    <a:pt x="203200" y="184150"/>
                  </a:lnTo>
                  <a:lnTo>
                    <a:pt x="301625" y="0"/>
                  </a:lnTo>
                  <a:lnTo>
                    <a:pt x="1079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9" name="Connettore 1 38">
              <a:extLst>
                <a:ext uri="{FF2B5EF4-FFF2-40B4-BE49-F238E27FC236}">
                  <a16:creationId xmlns:a16="http://schemas.microsoft.com/office/drawing/2014/main" id="{D2867187-1723-C77A-7D3C-BC5B413ADD7B}"/>
                </a:ext>
              </a:extLst>
            </p:cNvPr>
            <p:cNvCxnSpPr/>
            <p:nvPr/>
          </p:nvCxnSpPr>
          <p:spPr>
            <a:xfrm>
              <a:off x="2060575" y="5880100"/>
              <a:ext cx="0" cy="231333"/>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Figura a mano libera 40">
            <a:extLst>
              <a:ext uri="{FF2B5EF4-FFF2-40B4-BE49-F238E27FC236}">
                <a16:creationId xmlns:a16="http://schemas.microsoft.com/office/drawing/2014/main" id="{54E47FD6-7EA9-17E5-1AFD-5612FE9C8C90}"/>
              </a:ext>
            </a:extLst>
          </p:cNvPr>
          <p:cNvSpPr/>
          <p:nvPr/>
        </p:nvSpPr>
        <p:spPr>
          <a:xfrm>
            <a:off x="564445" y="4262443"/>
            <a:ext cx="1079500" cy="495300"/>
          </a:xfrm>
          <a:custGeom>
            <a:avLst/>
            <a:gdLst>
              <a:gd name="connsiteX0" fmla="*/ 276225 w 1079500"/>
              <a:gd name="connsiteY0" fmla="*/ 0 h 495300"/>
              <a:gd name="connsiteX1" fmla="*/ 0 w 1079500"/>
              <a:gd name="connsiteY1" fmla="*/ 482600 h 495300"/>
              <a:gd name="connsiteX2" fmla="*/ 781050 w 1079500"/>
              <a:gd name="connsiteY2" fmla="*/ 495300 h 495300"/>
              <a:gd name="connsiteX3" fmla="*/ 1079500 w 1079500"/>
              <a:gd name="connsiteY3" fmla="*/ 31750 h 495300"/>
              <a:gd name="connsiteX4" fmla="*/ 276225 w 1079500"/>
              <a:gd name="connsiteY4" fmla="*/ 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00" h="495300">
                <a:moveTo>
                  <a:pt x="276225" y="0"/>
                </a:moveTo>
                <a:lnTo>
                  <a:pt x="0" y="482600"/>
                </a:lnTo>
                <a:lnTo>
                  <a:pt x="781050" y="495300"/>
                </a:lnTo>
                <a:lnTo>
                  <a:pt x="1079500" y="31750"/>
                </a:lnTo>
                <a:lnTo>
                  <a:pt x="276225"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Figura a mano libera 41">
            <a:extLst>
              <a:ext uri="{FF2B5EF4-FFF2-40B4-BE49-F238E27FC236}">
                <a16:creationId xmlns:a16="http://schemas.microsoft.com/office/drawing/2014/main" id="{47FF84AE-1925-5494-AC6F-F86CBB701E57}"/>
              </a:ext>
            </a:extLst>
          </p:cNvPr>
          <p:cNvSpPr/>
          <p:nvPr/>
        </p:nvSpPr>
        <p:spPr>
          <a:xfrm>
            <a:off x="751770" y="4313243"/>
            <a:ext cx="320675" cy="190500"/>
          </a:xfrm>
          <a:custGeom>
            <a:avLst/>
            <a:gdLst>
              <a:gd name="connsiteX0" fmla="*/ 120650 w 320675"/>
              <a:gd name="connsiteY0" fmla="*/ 0 h 190500"/>
              <a:gd name="connsiteX1" fmla="*/ 0 w 320675"/>
              <a:gd name="connsiteY1" fmla="*/ 180975 h 190500"/>
              <a:gd name="connsiteX2" fmla="*/ 212725 w 320675"/>
              <a:gd name="connsiteY2" fmla="*/ 190500 h 190500"/>
              <a:gd name="connsiteX3" fmla="*/ 320675 w 320675"/>
              <a:gd name="connsiteY3" fmla="*/ 3175 h 190500"/>
              <a:gd name="connsiteX4" fmla="*/ 120650 w 320675"/>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75" h="190500">
                <a:moveTo>
                  <a:pt x="120650" y="0"/>
                </a:moveTo>
                <a:lnTo>
                  <a:pt x="0" y="180975"/>
                </a:lnTo>
                <a:lnTo>
                  <a:pt x="212725" y="190500"/>
                </a:lnTo>
                <a:lnTo>
                  <a:pt x="320675" y="3175"/>
                </a:lnTo>
                <a:lnTo>
                  <a:pt x="1206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Figura a mano libera 42">
            <a:extLst>
              <a:ext uri="{FF2B5EF4-FFF2-40B4-BE49-F238E27FC236}">
                <a16:creationId xmlns:a16="http://schemas.microsoft.com/office/drawing/2014/main" id="{0AA90C82-CDB3-8BC5-CB54-81A04F5624C1}"/>
              </a:ext>
            </a:extLst>
          </p:cNvPr>
          <p:cNvSpPr/>
          <p:nvPr/>
        </p:nvSpPr>
        <p:spPr>
          <a:xfrm>
            <a:off x="1008945" y="4306893"/>
            <a:ext cx="307975" cy="200025"/>
          </a:xfrm>
          <a:custGeom>
            <a:avLst/>
            <a:gdLst>
              <a:gd name="connsiteX0" fmla="*/ 101600 w 307975"/>
              <a:gd name="connsiteY0" fmla="*/ 0 h 200025"/>
              <a:gd name="connsiteX1" fmla="*/ 0 w 307975"/>
              <a:gd name="connsiteY1" fmla="*/ 190500 h 200025"/>
              <a:gd name="connsiteX2" fmla="*/ 206375 w 307975"/>
              <a:gd name="connsiteY2" fmla="*/ 200025 h 200025"/>
              <a:gd name="connsiteX3" fmla="*/ 307975 w 307975"/>
              <a:gd name="connsiteY3" fmla="*/ 9525 h 200025"/>
              <a:gd name="connsiteX4" fmla="*/ 101600 w 307975"/>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5" h="200025">
                <a:moveTo>
                  <a:pt x="101600" y="0"/>
                </a:moveTo>
                <a:lnTo>
                  <a:pt x="0" y="190500"/>
                </a:lnTo>
                <a:lnTo>
                  <a:pt x="206375" y="200025"/>
                </a:lnTo>
                <a:lnTo>
                  <a:pt x="307975" y="9525"/>
                </a:lnTo>
                <a:lnTo>
                  <a:pt x="1016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Figura a mano libera 50">
            <a:extLst>
              <a:ext uri="{FF2B5EF4-FFF2-40B4-BE49-F238E27FC236}">
                <a16:creationId xmlns:a16="http://schemas.microsoft.com/office/drawing/2014/main" id="{F98D41C7-19C1-E4C3-7E37-385F4FD3BA05}"/>
              </a:ext>
            </a:extLst>
          </p:cNvPr>
          <p:cNvSpPr/>
          <p:nvPr/>
        </p:nvSpPr>
        <p:spPr>
          <a:xfrm>
            <a:off x="1259770" y="4310068"/>
            <a:ext cx="295275" cy="190500"/>
          </a:xfrm>
          <a:custGeom>
            <a:avLst/>
            <a:gdLst>
              <a:gd name="connsiteX0" fmla="*/ 98425 w 295275"/>
              <a:gd name="connsiteY0" fmla="*/ 0 h 190500"/>
              <a:gd name="connsiteX1" fmla="*/ 0 w 295275"/>
              <a:gd name="connsiteY1" fmla="*/ 190500 h 190500"/>
              <a:gd name="connsiteX2" fmla="*/ 193675 w 295275"/>
              <a:gd name="connsiteY2" fmla="*/ 190500 h 190500"/>
              <a:gd name="connsiteX3" fmla="*/ 295275 w 295275"/>
              <a:gd name="connsiteY3" fmla="*/ 12700 h 190500"/>
              <a:gd name="connsiteX4" fmla="*/ 98425 w 295275"/>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190500">
                <a:moveTo>
                  <a:pt x="98425" y="0"/>
                </a:moveTo>
                <a:lnTo>
                  <a:pt x="0" y="190500"/>
                </a:lnTo>
                <a:lnTo>
                  <a:pt x="193675" y="190500"/>
                </a:lnTo>
                <a:lnTo>
                  <a:pt x="295275" y="12700"/>
                </a:lnTo>
                <a:lnTo>
                  <a:pt x="984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Figura a mano libera 51">
            <a:extLst>
              <a:ext uri="{FF2B5EF4-FFF2-40B4-BE49-F238E27FC236}">
                <a16:creationId xmlns:a16="http://schemas.microsoft.com/office/drawing/2014/main" id="{AE42F4F2-6221-4DFF-CE6C-A2B0B3E597DC}"/>
              </a:ext>
            </a:extLst>
          </p:cNvPr>
          <p:cNvSpPr/>
          <p:nvPr/>
        </p:nvSpPr>
        <p:spPr>
          <a:xfrm>
            <a:off x="624770" y="4532318"/>
            <a:ext cx="298450" cy="171450"/>
          </a:xfrm>
          <a:custGeom>
            <a:avLst/>
            <a:gdLst>
              <a:gd name="connsiteX0" fmla="*/ 98425 w 298450"/>
              <a:gd name="connsiteY0" fmla="*/ 0 h 171450"/>
              <a:gd name="connsiteX1" fmla="*/ 0 w 298450"/>
              <a:gd name="connsiteY1" fmla="*/ 168275 h 171450"/>
              <a:gd name="connsiteX2" fmla="*/ 200025 w 298450"/>
              <a:gd name="connsiteY2" fmla="*/ 171450 h 171450"/>
              <a:gd name="connsiteX3" fmla="*/ 298450 w 298450"/>
              <a:gd name="connsiteY3" fmla="*/ 3175 h 171450"/>
              <a:gd name="connsiteX4" fmla="*/ 98425 w 29845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50" h="171450">
                <a:moveTo>
                  <a:pt x="98425" y="0"/>
                </a:moveTo>
                <a:lnTo>
                  <a:pt x="0" y="168275"/>
                </a:lnTo>
                <a:lnTo>
                  <a:pt x="200025" y="171450"/>
                </a:lnTo>
                <a:lnTo>
                  <a:pt x="298450" y="3175"/>
                </a:lnTo>
                <a:lnTo>
                  <a:pt x="984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Figura a mano libera 52">
            <a:extLst>
              <a:ext uri="{FF2B5EF4-FFF2-40B4-BE49-F238E27FC236}">
                <a16:creationId xmlns:a16="http://schemas.microsoft.com/office/drawing/2014/main" id="{D07D78C1-05F1-3969-8691-E4F0070D1231}"/>
              </a:ext>
            </a:extLst>
          </p:cNvPr>
          <p:cNvSpPr/>
          <p:nvPr/>
        </p:nvSpPr>
        <p:spPr>
          <a:xfrm>
            <a:off x="872420" y="4525968"/>
            <a:ext cx="304800" cy="184150"/>
          </a:xfrm>
          <a:custGeom>
            <a:avLst/>
            <a:gdLst>
              <a:gd name="connsiteX0" fmla="*/ 101600 w 304800"/>
              <a:gd name="connsiteY0" fmla="*/ 0 h 184150"/>
              <a:gd name="connsiteX1" fmla="*/ 0 w 304800"/>
              <a:gd name="connsiteY1" fmla="*/ 184150 h 184150"/>
              <a:gd name="connsiteX2" fmla="*/ 200025 w 304800"/>
              <a:gd name="connsiteY2" fmla="*/ 184150 h 184150"/>
              <a:gd name="connsiteX3" fmla="*/ 304800 w 304800"/>
              <a:gd name="connsiteY3" fmla="*/ 6350 h 184150"/>
              <a:gd name="connsiteX4" fmla="*/ 101600 w 304800"/>
              <a:gd name="connsiteY4" fmla="*/ 0 h 1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84150">
                <a:moveTo>
                  <a:pt x="101600" y="0"/>
                </a:moveTo>
                <a:lnTo>
                  <a:pt x="0" y="184150"/>
                </a:lnTo>
                <a:lnTo>
                  <a:pt x="200025" y="184150"/>
                </a:lnTo>
                <a:lnTo>
                  <a:pt x="304800" y="6350"/>
                </a:lnTo>
                <a:lnTo>
                  <a:pt x="1016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Figura a mano libera 62">
            <a:extLst>
              <a:ext uri="{FF2B5EF4-FFF2-40B4-BE49-F238E27FC236}">
                <a16:creationId xmlns:a16="http://schemas.microsoft.com/office/drawing/2014/main" id="{21199AEA-FC70-9DE6-76E9-C9E0089E1B69}"/>
              </a:ext>
            </a:extLst>
          </p:cNvPr>
          <p:cNvSpPr/>
          <p:nvPr/>
        </p:nvSpPr>
        <p:spPr>
          <a:xfrm>
            <a:off x="1116895" y="4529143"/>
            <a:ext cx="301625" cy="184150"/>
          </a:xfrm>
          <a:custGeom>
            <a:avLst/>
            <a:gdLst>
              <a:gd name="connsiteX0" fmla="*/ 107950 w 301625"/>
              <a:gd name="connsiteY0" fmla="*/ 0 h 184150"/>
              <a:gd name="connsiteX1" fmla="*/ 0 w 301625"/>
              <a:gd name="connsiteY1" fmla="*/ 184150 h 184150"/>
              <a:gd name="connsiteX2" fmla="*/ 203200 w 301625"/>
              <a:gd name="connsiteY2" fmla="*/ 184150 h 184150"/>
              <a:gd name="connsiteX3" fmla="*/ 301625 w 301625"/>
              <a:gd name="connsiteY3" fmla="*/ 0 h 184150"/>
              <a:gd name="connsiteX4" fmla="*/ 107950 w 301625"/>
              <a:gd name="connsiteY4" fmla="*/ 0 h 1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184150">
                <a:moveTo>
                  <a:pt x="107950" y="0"/>
                </a:moveTo>
                <a:lnTo>
                  <a:pt x="0" y="184150"/>
                </a:lnTo>
                <a:lnTo>
                  <a:pt x="203200" y="184150"/>
                </a:lnTo>
                <a:lnTo>
                  <a:pt x="301625" y="0"/>
                </a:lnTo>
                <a:lnTo>
                  <a:pt x="1079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4" name="Connettore 1 63">
            <a:extLst>
              <a:ext uri="{FF2B5EF4-FFF2-40B4-BE49-F238E27FC236}">
                <a16:creationId xmlns:a16="http://schemas.microsoft.com/office/drawing/2014/main" id="{97F96D78-8D58-968F-62B4-FBB8BF88F55E}"/>
              </a:ext>
            </a:extLst>
          </p:cNvPr>
          <p:cNvCxnSpPr/>
          <p:nvPr/>
        </p:nvCxnSpPr>
        <p:spPr>
          <a:xfrm>
            <a:off x="1116895" y="4757743"/>
            <a:ext cx="0" cy="231333"/>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Gruppo 64">
            <a:extLst>
              <a:ext uri="{FF2B5EF4-FFF2-40B4-BE49-F238E27FC236}">
                <a16:creationId xmlns:a16="http://schemas.microsoft.com/office/drawing/2014/main" id="{5AECCCAA-F091-19D7-32A2-C21C1B37C81F}"/>
              </a:ext>
            </a:extLst>
          </p:cNvPr>
          <p:cNvGrpSpPr/>
          <p:nvPr/>
        </p:nvGrpSpPr>
        <p:grpSpPr>
          <a:xfrm>
            <a:off x="2603491" y="4337987"/>
            <a:ext cx="1079500" cy="726633"/>
            <a:chOff x="1508125" y="5384800"/>
            <a:chExt cx="1079500" cy="726633"/>
          </a:xfrm>
        </p:grpSpPr>
        <p:sp>
          <p:nvSpPr>
            <p:cNvPr id="66" name="Figura a mano libera 65">
              <a:extLst>
                <a:ext uri="{FF2B5EF4-FFF2-40B4-BE49-F238E27FC236}">
                  <a16:creationId xmlns:a16="http://schemas.microsoft.com/office/drawing/2014/main" id="{52A904BA-5308-0BBA-2F1F-B7E5F66DD150}"/>
                </a:ext>
              </a:extLst>
            </p:cNvPr>
            <p:cNvSpPr/>
            <p:nvPr/>
          </p:nvSpPr>
          <p:spPr>
            <a:xfrm>
              <a:off x="1508125" y="5384800"/>
              <a:ext cx="1079500" cy="495300"/>
            </a:xfrm>
            <a:custGeom>
              <a:avLst/>
              <a:gdLst>
                <a:gd name="connsiteX0" fmla="*/ 276225 w 1079500"/>
                <a:gd name="connsiteY0" fmla="*/ 0 h 495300"/>
                <a:gd name="connsiteX1" fmla="*/ 0 w 1079500"/>
                <a:gd name="connsiteY1" fmla="*/ 482600 h 495300"/>
                <a:gd name="connsiteX2" fmla="*/ 781050 w 1079500"/>
                <a:gd name="connsiteY2" fmla="*/ 495300 h 495300"/>
                <a:gd name="connsiteX3" fmla="*/ 1079500 w 1079500"/>
                <a:gd name="connsiteY3" fmla="*/ 31750 h 495300"/>
                <a:gd name="connsiteX4" fmla="*/ 276225 w 1079500"/>
                <a:gd name="connsiteY4" fmla="*/ 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00" h="495300">
                  <a:moveTo>
                    <a:pt x="276225" y="0"/>
                  </a:moveTo>
                  <a:lnTo>
                    <a:pt x="0" y="482600"/>
                  </a:lnTo>
                  <a:lnTo>
                    <a:pt x="781050" y="495300"/>
                  </a:lnTo>
                  <a:lnTo>
                    <a:pt x="1079500" y="31750"/>
                  </a:lnTo>
                  <a:lnTo>
                    <a:pt x="276225"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Figura a mano libera 66">
              <a:extLst>
                <a:ext uri="{FF2B5EF4-FFF2-40B4-BE49-F238E27FC236}">
                  <a16:creationId xmlns:a16="http://schemas.microsoft.com/office/drawing/2014/main" id="{A935EB8F-CA56-F49F-9B67-EDC5DD56886B}"/>
                </a:ext>
              </a:extLst>
            </p:cNvPr>
            <p:cNvSpPr/>
            <p:nvPr/>
          </p:nvSpPr>
          <p:spPr>
            <a:xfrm>
              <a:off x="1695450" y="5435600"/>
              <a:ext cx="320675" cy="190500"/>
            </a:xfrm>
            <a:custGeom>
              <a:avLst/>
              <a:gdLst>
                <a:gd name="connsiteX0" fmla="*/ 120650 w 320675"/>
                <a:gd name="connsiteY0" fmla="*/ 0 h 190500"/>
                <a:gd name="connsiteX1" fmla="*/ 0 w 320675"/>
                <a:gd name="connsiteY1" fmla="*/ 180975 h 190500"/>
                <a:gd name="connsiteX2" fmla="*/ 212725 w 320675"/>
                <a:gd name="connsiteY2" fmla="*/ 190500 h 190500"/>
                <a:gd name="connsiteX3" fmla="*/ 320675 w 320675"/>
                <a:gd name="connsiteY3" fmla="*/ 3175 h 190500"/>
                <a:gd name="connsiteX4" fmla="*/ 120650 w 320675"/>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75" h="190500">
                  <a:moveTo>
                    <a:pt x="120650" y="0"/>
                  </a:moveTo>
                  <a:lnTo>
                    <a:pt x="0" y="180975"/>
                  </a:lnTo>
                  <a:lnTo>
                    <a:pt x="212725" y="190500"/>
                  </a:lnTo>
                  <a:lnTo>
                    <a:pt x="320675" y="3175"/>
                  </a:lnTo>
                  <a:lnTo>
                    <a:pt x="1206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Figura a mano libera 67">
              <a:extLst>
                <a:ext uri="{FF2B5EF4-FFF2-40B4-BE49-F238E27FC236}">
                  <a16:creationId xmlns:a16="http://schemas.microsoft.com/office/drawing/2014/main" id="{42007197-1B63-DE3C-50D6-E8B509C06FB1}"/>
                </a:ext>
              </a:extLst>
            </p:cNvPr>
            <p:cNvSpPr/>
            <p:nvPr/>
          </p:nvSpPr>
          <p:spPr>
            <a:xfrm>
              <a:off x="1952625" y="5429250"/>
              <a:ext cx="307975" cy="200025"/>
            </a:xfrm>
            <a:custGeom>
              <a:avLst/>
              <a:gdLst>
                <a:gd name="connsiteX0" fmla="*/ 101600 w 307975"/>
                <a:gd name="connsiteY0" fmla="*/ 0 h 200025"/>
                <a:gd name="connsiteX1" fmla="*/ 0 w 307975"/>
                <a:gd name="connsiteY1" fmla="*/ 190500 h 200025"/>
                <a:gd name="connsiteX2" fmla="*/ 206375 w 307975"/>
                <a:gd name="connsiteY2" fmla="*/ 200025 h 200025"/>
                <a:gd name="connsiteX3" fmla="*/ 307975 w 307975"/>
                <a:gd name="connsiteY3" fmla="*/ 9525 h 200025"/>
                <a:gd name="connsiteX4" fmla="*/ 101600 w 307975"/>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75" h="200025">
                  <a:moveTo>
                    <a:pt x="101600" y="0"/>
                  </a:moveTo>
                  <a:lnTo>
                    <a:pt x="0" y="190500"/>
                  </a:lnTo>
                  <a:lnTo>
                    <a:pt x="206375" y="200025"/>
                  </a:lnTo>
                  <a:lnTo>
                    <a:pt x="307975" y="9525"/>
                  </a:lnTo>
                  <a:lnTo>
                    <a:pt x="1016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Figura a mano libera 68">
              <a:extLst>
                <a:ext uri="{FF2B5EF4-FFF2-40B4-BE49-F238E27FC236}">
                  <a16:creationId xmlns:a16="http://schemas.microsoft.com/office/drawing/2014/main" id="{289E1073-601B-C549-3967-0D6617E39BB4}"/>
                </a:ext>
              </a:extLst>
            </p:cNvPr>
            <p:cNvSpPr/>
            <p:nvPr/>
          </p:nvSpPr>
          <p:spPr>
            <a:xfrm>
              <a:off x="2203450" y="5432425"/>
              <a:ext cx="295275" cy="190500"/>
            </a:xfrm>
            <a:custGeom>
              <a:avLst/>
              <a:gdLst>
                <a:gd name="connsiteX0" fmla="*/ 98425 w 295275"/>
                <a:gd name="connsiteY0" fmla="*/ 0 h 190500"/>
                <a:gd name="connsiteX1" fmla="*/ 0 w 295275"/>
                <a:gd name="connsiteY1" fmla="*/ 190500 h 190500"/>
                <a:gd name="connsiteX2" fmla="*/ 193675 w 295275"/>
                <a:gd name="connsiteY2" fmla="*/ 190500 h 190500"/>
                <a:gd name="connsiteX3" fmla="*/ 295275 w 295275"/>
                <a:gd name="connsiteY3" fmla="*/ 12700 h 190500"/>
                <a:gd name="connsiteX4" fmla="*/ 98425 w 295275"/>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190500">
                  <a:moveTo>
                    <a:pt x="98425" y="0"/>
                  </a:moveTo>
                  <a:lnTo>
                    <a:pt x="0" y="190500"/>
                  </a:lnTo>
                  <a:lnTo>
                    <a:pt x="193675" y="190500"/>
                  </a:lnTo>
                  <a:lnTo>
                    <a:pt x="295275" y="12700"/>
                  </a:lnTo>
                  <a:lnTo>
                    <a:pt x="984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Figura a mano libera 69">
              <a:extLst>
                <a:ext uri="{FF2B5EF4-FFF2-40B4-BE49-F238E27FC236}">
                  <a16:creationId xmlns:a16="http://schemas.microsoft.com/office/drawing/2014/main" id="{F8B629AD-899D-CBF0-5AB4-CE0D2F2CD3F5}"/>
                </a:ext>
              </a:extLst>
            </p:cNvPr>
            <p:cNvSpPr/>
            <p:nvPr/>
          </p:nvSpPr>
          <p:spPr>
            <a:xfrm>
              <a:off x="1568450" y="5654675"/>
              <a:ext cx="298450" cy="171450"/>
            </a:xfrm>
            <a:custGeom>
              <a:avLst/>
              <a:gdLst>
                <a:gd name="connsiteX0" fmla="*/ 98425 w 298450"/>
                <a:gd name="connsiteY0" fmla="*/ 0 h 171450"/>
                <a:gd name="connsiteX1" fmla="*/ 0 w 298450"/>
                <a:gd name="connsiteY1" fmla="*/ 168275 h 171450"/>
                <a:gd name="connsiteX2" fmla="*/ 200025 w 298450"/>
                <a:gd name="connsiteY2" fmla="*/ 171450 h 171450"/>
                <a:gd name="connsiteX3" fmla="*/ 298450 w 298450"/>
                <a:gd name="connsiteY3" fmla="*/ 3175 h 171450"/>
                <a:gd name="connsiteX4" fmla="*/ 98425 w 29845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50" h="171450">
                  <a:moveTo>
                    <a:pt x="98425" y="0"/>
                  </a:moveTo>
                  <a:lnTo>
                    <a:pt x="0" y="168275"/>
                  </a:lnTo>
                  <a:lnTo>
                    <a:pt x="200025" y="171450"/>
                  </a:lnTo>
                  <a:lnTo>
                    <a:pt x="298450" y="3175"/>
                  </a:lnTo>
                  <a:lnTo>
                    <a:pt x="984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Figura a mano libera 75">
              <a:extLst>
                <a:ext uri="{FF2B5EF4-FFF2-40B4-BE49-F238E27FC236}">
                  <a16:creationId xmlns:a16="http://schemas.microsoft.com/office/drawing/2014/main" id="{63FED7B5-D233-BE94-FFBA-30FA76E924FE}"/>
                </a:ext>
              </a:extLst>
            </p:cNvPr>
            <p:cNvSpPr/>
            <p:nvPr/>
          </p:nvSpPr>
          <p:spPr>
            <a:xfrm>
              <a:off x="1816100" y="5648325"/>
              <a:ext cx="304800" cy="184150"/>
            </a:xfrm>
            <a:custGeom>
              <a:avLst/>
              <a:gdLst>
                <a:gd name="connsiteX0" fmla="*/ 101600 w 304800"/>
                <a:gd name="connsiteY0" fmla="*/ 0 h 184150"/>
                <a:gd name="connsiteX1" fmla="*/ 0 w 304800"/>
                <a:gd name="connsiteY1" fmla="*/ 184150 h 184150"/>
                <a:gd name="connsiteX2" fmla="*/ 200025 w 304800"/>
                <a:gd name="connsiteY2" fmla="*/ 184150 h 184150"/>
                <a:gd name="connsiteX3" fmla="*/ 304800 w 304800"/>
                <a:gd name="connsiteY3" fmla="*/ 6350 h 184150"/>
                <a:gd name="connsiteX4" fmla="*/ 101600 w 304800"/>
                <a:gd name="connsiteY4" fmla="*/ 0 h 1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84150">
                  <a:moveTo>
                    <a:pt x="101600" y="0"/>
                  </a:moveTo>
                  <a:lnTo>
                    <a:pt x="0" y="184150"/>
                  </a:lnTo>
                  <a:lnTo>
                    <a:pt x="200025" y="184150"/>
                  </a:lnTo>
                  <a:lnTo>
                    <a:pt x="304800" y="6350"/>
                  </a:lnTo>
                  <a:lnTo>
                    <a:pt x="1016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Figura a mano libera 76">
              <a:extLst>
                <a:ext uri="{FF2B5EF4-FFF2-40B4-BE49-F238E27FC236}">
                  <a16:creationId xmlns:a16="http://schemas.microsoft.com/office/drawing/2014/main" id="{B48BDDC0-F9D3-6D9E-A02D-8637D1AE83D0}"/>
                </a:ext>
              </a:extLst>
            </p:cNvPr>
            <p:cNvSpPr/>
            <p:nvPr/>
          </p:nvSpPr>
          <p:spPr>
            <a:xfrm>
              <a:off x="2060575" y="5651500"/>
              <a:ext cx="301625" cy="184150"/>
            </a:xfrm>
            <a:custGeom>
              <a:avLst/>
              <a:gdLst>
                <a:gd name="connsiteX0" fmla="*/ 107950 w 301625"/>
                <a:gd name="connsiteY0" fmla="*/ 0 h 184150"/>
                <a:gd name="connsiteX1" fmla="*/ 0 w 301625"/>
                <a:gd name="connsiteY1" fmla="*/ 184150 h 184150"/>
                <a:gd name="connsiteX2" fmla="*/ 203200 w 301625"/>
                <a:gd name="connsiteY2" fmla="*/ 184150 h 184150"/>
                <a:gd name="connsiteX3" fmla="*/ 301625 w 301625"/>
                <a:gd name="connsiteY3" fmla="*/ 0 h 184150"/>
                <a:gd name="connsiteX4" fmla="*/ 107950 w 301625"/>
                <a:gd name="connsiteY4" fmla="*/ 0 h 18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625" h="184150">
                  <a:moveTo>
                    <a:pt x="107950" y="0"/>
                  </a:moveTo>
                  <a:lnTo>
                    <a:pt x="0" y="184150"/>
                  </a:lnTo>
                  <a:lnTo>
                    <a:pt x="203200" y="184150"/>
                  </a:lnTo>
                  <a:lnTo>
                    <a:pt x="301625" y="0"/>
                  </a:lnTo>
                  <a:lnTo>
                    <a:pt x="1079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8" name="Connettore 1 77">
              <a:extLst>
                <a:ext uri="{FF2B5EF4-FFF2-40B4-BE49-F238E27FC236}">
                  <a16:creationId xmlns:a16="http://schemas.microsoft.com/office/drawing/2014/main" id="{CD493855-02C5-F809-45E0-9A4CADCE301A}"/>
                </a:ext>
              </a:extLst>
            </p:cNvPr>
            <p:cNvCxnSpPr/>
            <p:nvPr/>
          </p:nvCxnSpPr>
          <p:spPr>
            <a:xfrm>
              <a:off x="2060575" y="5880100"/>
              <a:ext cx="0" cy="231333"/>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Rettangolo 78">
            <a:extLst>
              <a:ext uri="{FF2B5EF4-FFF2-40B4-BE49-F238E27FC236}">
                <a16:creationId xmlns:a16="http://schemas.microsoft.com/office/drawing/2014/main" id="{6C49CB76-C07A-1FD8-DD16-686A13A5ECB4}"/>
              </a:ext>
            </a:extLst>
          </p:cNvPr>
          <p:cNvSpPr/>
          <p:nvPr/>
        </p:nvSpPr>
        <p:spPr>
          <a:xfrm>
            <a:off x="1368098" y="2619352"/>
            <a:ext cx="969529"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Parallelogramma 79">
            <a:extLst>
              <a:ext uri="{FF2B5EF4-FFF2-40B4-BE49-F238E27FC236}">
                <a16:creationId xmlns:a16="http://schemas.microsoft.com/office/drawing/2014/main" id="{A7732282-E8D2-6308-4CA2-321CDD08F52F}"/>
              </a:ext>
            </a:extLst>
          </p:cNvPr>
          <p:cNvSpPr/>
          <p:nvPr/>
        </p:nvSpPr>
        <p:spPr>
          <a:xfrm>
            <a:off x="1296091" y="1971280"/>
            <a:ext cx="1440160" cy="648072"/>
          </a:xfrm>
          <a:prstGeom prst="parallelogram">
            <a:avLst>
              <a:gd name="adj" fmla="val 625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1" name="Connettore 1 80">
            <a:extLst>
              <a:ext uri="{FF2B5EF4-FFF2-40B4-BE49-F238E27FC236}">
                <a16:creationId xmlns:a16="http://schemas.microsoft.com/office/drawing/2014/main" id="{801C11B3-6468-D179-085C-64070903BBD3}"/>
              </a:ext>
            </a:extLst>
          </p:cNvPr>
          <p:cNvCxnSpPr/>
          <p:nvPr/>
        </p:nvCxnSpPr>
        <p:spPr>
          <a:xfrm>
            <a:off x="2736251" y="1971280"/>
            <a:ext cx="504056" cy="704106"/>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82" name="Connettore 1 81">
            <a:extLst>
              <a:ext uri="{FF2B5EF4-FFF2-40B4-BE49-F238E27FC236}">
                <a16:creationId xmlns:a16="http://schemas.microsoft.com/office/drawing/2014/main" id="{3D1ECD13-1122-11B0-CF2C-91C2237A179F}"/>
              </a:ext>
            </a:extLst>
          </p:cNvPr>
          <p:cNvCxnSpPr>
            <a:cxnSpLocks/>
          </p:cNvCxnSpPr>
          <p:nvPr/>
        </p:nvCxnSpPr>
        <p:spPr>
          <a:xfrm>
            <a:off x="2337627" y="3332359"/>
            <a:ext cx="902680" cy="151089"/>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cxnSp>
        <p:nvCxnSpPr>
          <p:cNvPr id="83" name="Connettore 1 82">
            <a:extLst>
              <a:ext uri="{FF2B5EF4-FFF2-40B4-BE49-F238E27FC236}">
                <a16:creationId xmlns:a16="http://schemas.microsoft.com/office/drawing/2014/main" id="{A3F1A0FA-D056-BDDD-30B8-D1AC60CB2B6F}"/>
              </a:ext>
            </a:extLst>
          </p:cNvPr>
          <p:cNvCxnSpPr>
            <a:cxnSpLocks/>
          </p:cNvCxnSpPr>
          <p:nvPr/>
        </p:nvCxnSpPr>
        <p:spPr>
          <a:xfrm flipV="1">
            <a:off x="3240307" y="2681736"/>
            <a:ext cx="0" cy="801712"/>
          </a:xfrm>
          <a:prstGeom prst="line">
            <a:avLst/>
          </a:prstGeom>
          <a:noFill/>
        </p:spPr>
        <p:style>
          <a:lnRef idx="2">
            <a:schemeClr val="accent1">
              <a:shade val="50000"/>
            </a:schemeClr>
          </a:lnRef>
          <a:fillRef idx="1">
            <a:schemeClr val="accent1"/>
          </a:fillRef>
          <a:effectRef idx="0">
            <a:schemeClr val="accent1"/>
          </a:effectRef>
          <a:fontRef idx="minor">
            <a:schemeClr val="lt1"/>
          </a:fontRef>
        </p:style>
      </p:cxnSp>
      <p:grpSp>
        <p:nvGrpSpPr>
          <p:cNvPr id="102" name="Gruppo 101">
            <a:extLst>
              <a:ext uri="{FF2B5EF4-FFF2-40B4-BE49-F238E27FC236}">
                <a16:creationId xmlns:a16="http://schemas.microsoft.com/office/drawing/2014/main" id="{C99A318E-99F6-9377-20CC-394F55FEA2BC}"/>
              </a:ext>
            </a:extLst>
          </p:cNvPr>
          <p:cNvGrpSpPr/>
          <p:nvPr/>
        </p:nvGrpSpPr>
        <p:grpSpPr>
          <a:xfrm>
            <a:off x="1606293" y="1126294"/>
            <a:ext cx="820737" cy="1343025"/>
            <a:chOff x="3819525" y="2517775"/>
            <a:chExt cx="820737" cy="1343025"/>
          </a:xfrm>
        </p:grpSpPr>
        <p:sp>
          <p:nvSpPr>
            <p:cNvPr id="91" name="Figura a mano libera 90">
              <a:extLst>
                <a:ext uri="{FF2B5EF4-FFF2-40B4-BE49-F238E27FC236}">
                  <a16:creationId xmlns:a16="http://schemas.microsoft.com/office/drawing/2014/main" id="{FCEAA20F-1CA2-E564-3F83-096335DA43BF}"/>
                </a:ext>
              </a:extLst>
            </p:cNvPr>
            <p:cNvSpPr/>
            <p:nvPr/>
          </p:nvSpPr>
          <p:spPr>
            <a:xfrm>
              <a:off x="4013200" y="3035300"/>
              <a:ext cx="244475" cy="825500"/>
            </a:xfrm>
            <a:custGeom>
              <a:avLst/>
              <a:gdLst>
                <a:gd name="connsiteX0" fmla="*/ 0 w 244475"/>
                <a:gd name="connsiteY0" fmla="*/ 825500 h 825500"/>
                <a:gd name="connsiteX1" fmla="*/ 244475 w 244475"/>
                <a:gd name="connsiteY1" fmla="*/ 825500 h 825500"/>
                <a:gd name="connsiteX2" fmla="*/ 136525 w 244475"/>
                <a:gd name="connsiteY2" fmla="*/ 0 h 825500"/>
                <a:gd name="connsiteX3" fmla="*/ 0 w 244475"/>
                <a:gd name="connsiteY3" fmla="*/ 825500 h 825500"/>
              </a:gdLst>
              <a:ahLst/>
              <a:cxnLst>
                <a:cxn ang="0">
                  <a:pos x="connsiteX0" y="connsiteY0"/>
                </a:cxn>
                <a:cxn ang="0">
                  <a:pos x="connsiteX1" y="connsiteY1"/>
                </a:cxn>
                <a:cxn ang="0">
                  <a:pos x="connsiteX2" y="connsiteY2"/>
                </a:cxn>
                <a:cxn ang="0">
                  <a:pos x="connsiteX3" y="connsiteY3"/>
                </a:cxn>
              </a:cxnLst>
              <a:rect l="l" t="t" r="r" b="b"/>
              <a:pathLst>
                <a:path w="244475" h="825500">
                  <a:moveTo>
                    <a:pt x="0" y="825500"/>
                  </a:moveTo>
                  <a:lnTo>
                    <a:pt x="244475" y="825500"/>
                  </a:lnTo>
                  <a:lnTo>
                    <a:pt x="136525" y="0"/>
                  </a:lnTo>
                  <a:lnTo>
                    <a:pt x="0" y="8255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Ovale 91">
              <a:extLst>
                <a:ext uri="{FF2B5EF4-FFF2-40B4-BE49-F238E27FC236}">
                  <a16:creationId xmlns:a16="http://schemas.microsoft.com/office/drawing/2014/main" id="{1CA14D4A-17C2-400C-06BC-F10AF7A44685}"/>
                </a:ext>
              </a:extLst>
            </p:cNvPr>
            <p:cNvSpPr/>
            <p:nvPr/>
          </p:nvSpPr>
          <p:spPr>
            <a:xfrm>
              <a:off x="4106984" y="295267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Figura a mano libera 92">
              <a:extLst>
                <a:ext uri="{FF2B5EF4-FFF2-40B4-BE49-F238E27FC236}">
                  <a16:creationId xmlns:a16="http://schemas.microsoft.com/office/drawing/2014/main" id="{A5E987EB-96D6-04A8-D4FE-B4ECD3C814E8}"/>
                </a:ext>
              </a:extLst>
            </p:cNvPr>
            <p:cNvSpPr/>
            <p:nvPr/>
          </p:nvSpPr>
          <p:spPr>
            <a:xfrm>
              <a:off x="3819525" y="2981325"/>
              <a:ext cx="263525" cy="412750"/>
            </a:xfrm>
            <a:custGeom>
              <a:avLst/>
              <a:gdLst>
                <a:gd name="connsiteX0" fmla="*/ 263525 w 263525"/>
                <a:gd name="connsiteY0" fmla="*/ 0 h 412750"/>
                <a:gd name="connsiteX1" fmla="*/ 57150 w 263525"/>
                <a:gd name="connsiteY1" fmla="*/ 88900 h 412750"/>
                <a:gd name="connsiteX2" fmla="*/ 0 w 263525"/>
                <a:gd name="connsiteY2" fmla="*/ 412750 h 412750"/>
                <a:gd name="connsiteX3" fmla="*/ 263525 w 263525"/>
                <a:gd name="connsiteY3" fmla="*/ 0 h 412750"/>
              </a:gdLst>
              <a:ahLst/>
              <a:cxnLst>
                <a:cxn ang="0">
                  <a:pos x="connsiteX0" y="connsiteY0"/>
                </a:cxn>
                <a:cxn ang="0">
                  <a:pos x="connsiteX1" y="connsiteY1"/>
                </a:cxn>
                <a:cxn ang="0">
                  <a:pos x="connsiteX2" y="connsiteY2"/>
                </a:cxn>
                <a:cxn ang="0">
                  <a:pos x="connsiteX3" y="connsiteY3"/>
                </a:cxn>
              </a:cxnLst>
              <a:rect l="l" t="t" r="r" b="b"/>
              <a:pathLst>
                <a:path w="263525" h="412750">
                  <a:moveTo>
                    <a:pt x="263525" y="0"/>
                  </a:moveTo>
                  <a:lnTo>
                    <a:pt x="57150" y="88900"/>
                  </a:lnTo>
                  <a:lnTo>
                    <a:pt x="0" y="412750"/>
                  </a:lnTo>
                  <a:lnTo>
                    <a:pt x="2635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4" name="Figura a mano libera 93">
              <a:extLst>
                <a:ext uri="{FF2B5EF4-FFF2-40B4-BE49-F238E27FC236}">
                  <a16:creationId xmlns:a16="http://schemas.microsoft.com/office/drawing/2014/main" id="{845F47DC-ED00-DC5B-0CFC-7FAC1B84A31F}"/>
                </a:ext>
              </a:extLst>
            </p:cNvPr>
            <p:cNvSpPr/>
            <p:nvPr/>
          </p:nvSpPr>
          <p:spPr>
            <a:xfrm>
              <a:off x="3895725" y="2517775"/>
              <a:ext cx="279400" cy="422275"/>
            </a:xfrm>
            <a:custGeom>
              <a:avLst/>
              <a:gdLst>
                <a:gd name="connsiteX0" fmla="*/ 222250 w 279400"/>
                <a:gd name="connsiteY0" fmla="*/ 422275 h 422275"/>
                <a:gd name="connsiteX1" fmla="*/ 0 w 279400"/>
                <a:gd name="connsiteY1" fmla="*/ 0 h 422275"/>
                <a:gd name="connsiteX2" fmla="*/ 279400 w 279400"/>
                <a:gd name="connsiteY2" fmla="*/ 196850 h 422275"/>
                <a:gd name="connsiteX3" fmla="*/ 222250 w 279400"/>
                <a:gd name="connsiteY3" fmla="*/ 422275 h 422275"/>
              </a:gdLst>
              <a:ahLst/>
              <a:cxnLst>
                <a:cxn ang="0">
                  <a:pos x="connsiteX0" y="connsiteY0"/>
                </a:cxn>
                <a:cxn ang="0">
                  <a:pos x="connsiteX1" y="connsiteY1"/>
                </a:cxn>
                <a:cxn ang="0">
                  <a:pos x="connsiteX2" y="connsiteY2"/>
                </a:cxn>
                <a:cxn ang="0">
                  <a:pos x="connsiteX3" y="connsiteY3"/>
                </a:cxn>
              </a:cxnLst>
              <a:rect l="l" t="t" r="r" b="b"/>
              <a:pathLst>
                <a:path w="279400" h="422275">
                  <a:moveTo>
                    <a:pt x="222250" y="422275"/>
                  </a:moveTo>
                  <a:lnTo>
                    <a:pt x="0" y="0"/>
                  </a:lnTo>
                  <a:lnTo>
                    <a:pt x="279400" y="196850"/>
                  </a:lnTo>
                  <a:lnTo>
                    <a:pt x="222250" y="42227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Figura a mano libera 94">
              <a:extLst>
                <a:ext uri="{FF2B5EF4-FFF2-40B4-BE49-F238E27FC236}">
                  <a16:creationId xmlns:a16="http://schemas.microsoft.com/office/drawing/2014/main" id="{37C916D8-ACC1-57EE-9323-98ECAD0CCC98}"/>
                </a:ext>
              </a:extLst>
            </p:cNvPr>
            <p:cNvSpPr/>
            <p:nvPr/>
          </p:nvSpPr>
          <p:spPr>
            <a:xfrm>
              <a:off x="4186237" y="2960141"/>
              <a:ext cx="454025" cy="139700"/>
            </a:xfrm>
            <a:custGeom>
              <a:avLst/>
              <a:gdLst>
                <a:gd name="connsiteX0" fmla="*/ 0 w 454025"/>
                <a:gd name="connsiteY0" fmla="*/ 28575 h 139700"/>
                <a:gd name="connsiteX1" fmla="*/ 174625 w 454025"/>
                <a:gd name="connsiteY1" fmla="*/ 139700 h 139700"/>
                <a:gd name="connsiteX2" fmla="*/ 454025 w 454025"/>
                <a:gd name="connsiteY2" fmla="*/ 0 h 139700"/>
                <a:gd name="connsiteX3" fmla="*/ 0 w 454025"/>
                <a:gd name="connsiteY3" fmla="*/ 28575 h 139700"/>
              </a:gdLst>
              <a:ahLst/>
              <a:cxnLst>
                <a:cxn ang="0">
                  <a:pos x="connsiteX0" y="connsiteY0"/>
                </a:cxn>
                <a:cxn ang="0">
                  <a:pos x="connsiteX1" y="connsiteY1"/>
                </a:cxn>
                <a:cxn ang="0">
                  <a:pos x="connsiteX2" y="connsiteY2"/>
                </a:cxn>
                <a:cxn ang="0">
                  <a:pos x="connsiteX3" y="connsiteY3"/>
                </a:cxn>
              </a:cxnLst>
              <a:rect l="l" t="t" r="r" b="b"/>
              <a:pathLst>
                <a:path w="454025" h="139700">
                  <a:moveTo>
                    <a:pt x="0" y="28575"/>
                  </a:moveTo>
                  <a:lnTo>
                    <a:pt x="174625" y="139700"/>
                  </a:lnTo>
                  <a:lnTo>
                    <a:pt x="454025" y="0"/>
                  </a:lnTo>
                  <a:lnTo>
                    <a:pt x="0" y="2857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Arco 95">
              <a:extLst>
                <a:ext uri="{FF2B5EF4-FFF2-40B4-BE49-F238E27FC236}">
                  <a16:creationId xmlns:a16="http://schemas.microsoft.com/office/drawing/2014/main" id="{EDBC6621-0CE9-E074-D749-71802221A8AC}"/>
                </a:ext>
              </a:extLst>
            </p:cNvPr>
            <p:cNvSpPr/>
            <p:nvPr/>
          </p:nvSpPr>
          <p:spPr>
            <a:xfrm>
              <a:off x="4188419" y="2744706"/>
              <a:ext cx="191182" cy="173980"/>
            </a:xfrm>
            <a:prstGeom prst="arc">
              <a:avLst>
                <a:gd name="adj1" fmla="val 16074583"/>
                <a:gd name="adj2" fmla="val 158957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7" name="Arco 96">
              <a:extLst>
                <a:ext uri="{FF2B5EF4-FFF2-40B4-BE49-F238E27FC236}">
                  <a16:creationId xmlns:a16="http://schemas.microsoft.com/office/drawing/2014/main" id="{CCD17EC1-529B-195B-8258-87FB8DD5D808}"/>
                </a:ext>
              </a:extLst>
            </p:cNvPr>
            <p:cNvSpPr/>
            <p:nvPr/>
          </p:nvSpPr>
          <p:spPr>
            <a:xfrm>
              <a:off x="4116146" y="2794115"/>
              <a:ext cx="191182" cy="173980"/>
            </a:xfrm>
            <a:prstGeom prst="arc">
              <a:avLst>
                <a:gd name="adj1" fmla="val 16074583"/>
                <a:gd name="adj2" fmla="val 158957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8" name="Arco 97">
              <a:extLst>
                <a:ext uri="{FF2B5EF4-FFF2-40B4-BE49-F238E27FC236}">
                  <a16:creationId xmlns:a16="http://schemas.microsoft.com/office/drawing/2014/main" id="{E275B4DA-F88A-D57B-7096-224E8C5ED3FC}"/>
                </a:ext>
              </a:extLst>
            </p:cNvPr>
            <p:cNvSpPr/>
            <p:nvPr/>
          </p:nvSpPr>
          <p:spPr>
            <a:xfrm rot="4788607">
              <a:off x="4126366" y="3047684"/>
              <a:ext cx="191182" cy="173980"/>
            </a:xfrm>
            <a:prstGeom prst="arc">
              <a:avLst>
                <a:gd name="adj1" fmla="val 16074583"/>
                <a:gd name="adj2" fmla="val 158957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9" name="Arco 98">
              <a:extLst>
                <a:ext uri="{FF2B5EF4-FFF2-40B4-BE49-F238E27FC236}">
                  <a16:creationId xmlns:a16="http://schemas.microsoft.com/office/drawing/2014/main" id="{17B4F493-D875-D1B0-A813-F722A4F262E8}"/>
                </a:ext>
              </a:extLst>
            </p:cNvPr>
            <p:cNvSpPr/>
            <p:nvPr/>
          </p:nvSpPr>
          <p:spPr>
            <a:xfrm rot="4788607">
              <a:off x="4176237" y="3096250"/>
              <a:ext cx="191182" cy="173980"/>
            </a:xfrm>
            <a:prstGeom prst="arc">
              <a:avLst>
                <a:gd name="adj1" fmla="val 16074583"/>
                <a:gd name="adj2" fmla="val 158957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0" name="Arco 99">
              <a:extLst>
                <a:ext uri="{FF2B5EF4-FFF2-40B4-BE49-F238E27FC236}">
                  <a16:creationId xmlns:a16="http://schemas.microsoft.com/office/drawing/2014/main" id="{8F74ACBF-83CB-8CEE-32FC-793532920BBB}"/>
                </a:ext>
              </a:extLst>
            </p:cNvPr>
            <p:cNvSpPr/>
            <p:nvPr/>
          </p:nvSpPr>
          <p:spPr>
            <a:xfrm rot="15624466">
              <a:off x="3918718" y="2874559"/>
              <a:ext cx="191182" cy="173980"/>
            </a:xfrm>
            <a:prstGeom prst="arc">
              <a:avLst>
                <a:gd name="adj1" fmla="val 16074583"/>
                <a:gd name="adj2" fmla="val 158957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1" name="Arco 100">
              <a:extLst>
                <a:ext uri="{FF2B5EF4-FFF2-40B4-BE49-F238E27FC236}">
                  <a16:creationId xmlns:a16="http://schemas.microsoft.com/office/drawing/2014/main" id="{F9443B23-8E95-44E3-0F92-B2FA307D0A4C}"/>
                </a:ext>
              </a:extLst>
            </p:cNvPr>
            <p:cNvSpPr/>
            <p:nvPr/>
          </p:nvSpPr>
          <p:spPr>
            <a:xfrm rot="15624466">
              <a:off x="3858528" y="2818923"/>
              <a:ext cx="191182" cy="173980"/>
            </a:xfrm>
            <a:prstGeom prst="arc">
              <a:avLst>
                <a:gd name="adj1" fmla="val 16074583"/>
                <a:gd name="adj2" fmla="val 158957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104" name="Rettangolo con angoli arrotondati 103">
            <a:extLst>
              <a:ext uri="{FF2B5EF4-FFF2-40B4-BE49-F238E27FC236}">
                <a16:creationId xmlns:a16="http://schemas.microsoft.com/office/drawing/2014/main" id="{1EBB219E-5EDB-E85B-C6E9-F81455233B03}"/>
              </a:ext>
            </a:extLst>
          </p:cNvPr>
          <p:cNvSpPr/>
          <p:nvPr/>
        </p:nvSpPr>
        <p:spPr>
          <a:xfrm>
            <a:off x="362828" y="4098057"/>
            <a:ext cx="3601915" cy="2232248"/>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454742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CA6DE-66E0-89A1-20CD-27FAC2D9D0D2}"/>
              </a:ext>
            </a:extLst>
          </p:cNvPr>
          <p:cNvSpPr>
            <a:spLocks noGrp="1"/>
          </p:cNvSpPr>
          <p:nvPr>
            <p:ph type="title"/>
          </p:nvPr>
        </p:nvSpPr>
        <p:spPr>
          <a:xfrm>
            <a:off x="457200" y="836712"/>
            <a:ext cx="8229600" cy="580926"/>
          </a:xfrm>
        </p:spPr>
        <p:txBody>
          <a:bodyPr>
            <a:normAutofit fontScale="90000"/>
          </a:bodyPr>
          <a:lstStyle/>
          <a:p>
            <a:r>
              <a:rPr lang="it-IT" dirty="0">
                <a:latin typeface="Avenir Book" panose="02000503020000020003" pitchFamily="2" charset="0"/>
              </a:rPr>
              <a:t>Schema di impianto fotovoltaico </a:t>
            </a:r>
          </a:p>
        </p:txBody>
      </p:sp>
      <p:pic>
        <p:nvPicPr>
          <p:cNvPr id="2050" name="Picture 2" descr="Superbonus 110: impianto fotovoltaico con accumulo. L'innovazione  dell'energy storage » Gruppo Fondiario Italia">
            <a:extLst>
              <a:ext uri="{FF2B5EF4-FFF2-40B4-BE49-F238E27FC236}">
                <a16:creationId xmlns:a16="http://schemas.microsoft.com/office/drawing/2014/main" id="{51E80CF3-DE7E-3D7D-ADB1-B41E65903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4" y="1628800"/>
            <a:ext cx="9144000" cy="512445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DF8CC572-BD51-B56D-CB39-F00AFD551CF1}"/>
              </a:ext>
            </a:extLst>
          </p:cNvPr>
          <p:cNvSpPr txBox="1"/>
          <p:nvPr/>
        </p:nvSpPr>
        <p:spPr>
          <a:xfrm>
            <a:off x="5076056" y="3861048"/>
            <a:ext cx="1170513" cy="253916"/>
          </a:xfrm>
          <a:prstGeom prst="rect">
            <a:avLst/>
          </a:prstGeom>
          <a:solidFill>
            <a:schemeClr val="bg1"/>
          </a:solidFill>
        </p:spPr>
        <p:txBody>
          <a:bodyPr wrap="none" rtlCol="0">
            <a:spAutoFit/>
          </a:bodyPr>
          <a:lstStyle/>
          <a:p>
            <a:r>
              <a:rPr lang="it-IT" sz="1050" dirty="0">
                <a:latin typeface="Avenir Book" panose="02000503020000020003" pitchFamily="2" charset="0"/>
              </a:rPr>
              <a:t>Elettrodomestici</a:t>
            </a:r>
          </a:p>
        </p:txBody>
      </p:sp>
      <p:sp>
        <p:nvSpPr>
          <p:cNvPr id="7" name="CasellaDiTesto 6">
            <a:extLst>
              <a:ext uri="{FF2B5EF4-FFF2-40B4-BE49-F238E27FC236}">
                <a16:creationId xmlns:a16="http://schemas.microsoft.com/office/drawing/2014/main" id="{558FABA6-0D0E-845D-031B-2514869FFDD8}"/>
              </a:ext>
            </a:extLst>
          </p:cNvPr>
          <p:cNvSpPr txBox="1"/>
          <p:nvPr/>
        </p:nvSpPr>
        <p:spPr>
          <a:xfrm>
            <a:off x="6948264" y="4169941"/>
            <a:ext cx="1417376" cy="415498"/>
          </a:xfrm>
          <a:prstGeom prst="rect">
            <a:avLst/>
          </a:prstGeom>
          <a:solidFill>
            <a:schemeClr val="bg1"/>
          </a:solidFill>
        </p:spPr>
        <p:txBody>
          <a:bodyPr wrap="none" rtlCol="0">
            <a:spAutoFit/>
          </a:bodyPr>
          <a:lstStyle/>
          <a:p>
            <a:r>
              <a:rPr lang="it-IT" sz="1050" dirty="0">
                <a:latin typeface="Avenir Book" panose="02000503020000020003" pitchFamily="2" charset="0"/>
              </a:rPr>
              <a:t>Contatore energia</a:t>
            </a:r>
          </a:p>
          <a:p>
            <a:r>
              <a:rPr lang="it-IT" sz="1050" dirty="0">
                <a:latin typeface="Avenir Book" panose="02000503020000020003" pitchFamily="2" charset="0"/>
              </a:rPr>
              <a:t>prelevata e immessa</a:t>
            </a:r>
          </a:p>
        </p:txBody>
      </p:sp>
      <p:sp>
        <p:nvSpPr>
          <p:cNvPr id="8" name="CasellaDiTesto 7">
            <a:extLst>
              <a:ext uri="{FF2B5EF4-FFF2-40B4-BE49-F238E27FC236}">
                <a16:creationId xmlns:a16="http://schemas.microsoft.com/office/drawing/2014/main" id="{22997E56-DA73-8557-9D71-908A0DC7066F}"/>
              </a:ext>
            </a:extLst>
          </p:cNvPr>
          <p:cNvSpPr txBox="1"/>
          <p:nvPr/>
        </p:nvSpPr>
        <p:spPr>
          <a:xfrm>
            <a:off x="4538588" y="6139463"/>
            <a:ext cx="1180131" cy="415498"/>
          </a:xfrm>
          <a:prstGeom prst="rect">
            <a:avLst/>
          </a:prstGeom>
          <a:solidFill>
            <a:schemeClr val="bg1"/>
          </a:solidFill>
        </p:spPr>
        <p:txBody>
          <a:bodyPr wrap="none" rtlCol="0">
            <a:spAutoFit/>
          </a:bodyPr>
          <a:lstStyle/>
          <a:p>
            <a:r>
              <a:rPr lang="it-IT" sz="1050" dirty="0">
                <a:latin typeface="Avenir Book" panose="02000503020000020003" pitchFamily="2" charset="0"/>
              </a:rPr>
              <a:t>Quadro elettrico</a:t>
            </a:r>
          </a:p>
          <a:p>
            <a:r>
              <a:rPr lang="it-IT" sz="1050" dirty="0">
                <a:latin typeface="Avenir Book" panose="02000503020000020003" pitchFamily="2" charset="0"/>
              </a:rPr>
              <a:t>abitazione</a:t>
            </a:r>
          </a:p>
        </p:txBody>
      </p:sp>
      <p:sp>
        <p:nvSpPr>
          <p:cNvPr id="9" name="CasellaDiTesto 8">
            <a:extLst>
              <a:ext uri="{FF2B5EF4-FFF2-40B4-BE49-F238E27FC236}">
                <a16:creationId xmlns:a16="http://schemas.microsoft.com/office/drawing/2014/main" id="{37F7AC36-F118-5B03-4CB6-05DF193E7A45}"/>
              </a:ext>
            </a:extLst>
          </p:cNvPr>
          <p:cNvSpPr txBox="1"/>
          <p:nvPr/>
        </p:nvSpPr>
        <p:spPr>
          <a:xfrm>
            <a:off x="3291463" y="5877272"/>
            <a:ext cx="1287532" cy="415498"/>
          </a:xfrm>
          <a:prstGeom prst="rect">
            <a:avLst/>
          </a:prstGeom>
          <a:solidFill>
            <a:schemeClr val="bg1"/>
          </a:solidFill>
        </p:spPr>
        <p:txBody>
          <a:bodyPr wrap="none" rtlCol="0">
            <a:spAutoFit/>
          </a:bodyPr>
          <a:lstStyle/>
          <a:p>
            <a:r>
              <a:rPr lang="it-IT" sz="1050" dirty="0">
                <a:latin typeface="Avenir Book" panose="02000503020000020003" pitchFamily="2" charset="0"/>
              </a:rPr>
              <a:t>Contatore energia</a:t>
            </a:r>
          </a:p>
          <a:p>
            <a:r>
              <a:rPr lang="it-IT" sz="1050" dirty="0">
                <a:latin typeface="Avenir Book" panose="02000503020000020003" pitchFamily="2" charset="0"/>
              </a:rPr>
              <a:t>prodotta</a:t>
            </a:r>
          </a:p>
        </p:txBody>
      </p:sp>
      <p:sp>
        <p:nvSpPr>
          <p:cNvPr id="11" name="CasellaDiTesto 10">
            <a:extLst>
              <a:ext uri="{FF2B5EF4-FFF2-40B4-BE49-F238E27FC236}">
                <a16:creationId xmlns:a16="http://schemas.microsoft.com/office/drawing/2014/main" id="{2195388A-212C-6E51-5656-A7316ECE2562}"/>
              </a:ext>
            </a:extLst>
          </p:cNvPr>
          <p:cNvSpPr txBox="1"/>
          <p:nvPr/>
        </p:nvSpPr>
        <p:spPr>
          <a:xfrm>
            <a:off x="2411760" y="6080159"/>
            <a:ext cx="644728" cy="253916"/>
          </a:xfrm>
          <a:prstGeom prst="rect">
            <a:avLst/>
          </a:prstGeom>
          <a:solidFill>
            <a:schemeClr val="bg1"/>
          </a:solidFill>
        </p:spPr>
        <p:txBody>
          <a:bodyPr wrap="none" rtlCol="0">
            <a:spAutoFit/>
          </a:bodyPr>
          <a:lstStyle/>
          <a:p>
            <a:r>
              <a:rPr lang="it-IT" sz="1050" dirty="0">
                <a:latin typeface="Avenir Book" panose="02000503020000020003" pitchFamily="2" charset="0"/>
              </a:rPr>
              <a:t>Inverter</a:t>
            </a:r>
          </a:p>
        </p:txBody>
      </p:sp>
      <p:sp>
        <p:nvSpPr>
          <p:cNvPr id="14" name="CasellaDiTesto 13">
            <a:extLst>
              <a:ext uri="{FF2B5EF4-FFF2-40B4-BE49-F238E27FC236}">
                <a16:creationId xmlns:a16="http://schemas.microsoft.com/office/drawing/2014/main" id="{25337C67-C0DA-675B-B1C5-79EE24509524}"/>
              </a:ext>
            </a:extLst>
          </p:cNvPr>
          <p:cNvSpPr txBox="1"/>
          <p:nvPr/>
        </p:nvSpPr>
        <p:spPr>
          <a:xfrm>
            <a:off x="1187624" y="6080159"/>
            <a:ext cx="657552" cy="253916"/>
          </a:xfrm>
          <a:prstGeom prst="rect">
            <a:avLst/>
          </a:prstGeom>
          <a:solidFill>
            <a:schemeClr val="bg1"/>
          </a:solidFill>
        </p:spPr>
        <p:txBody>
          <a:bodyPr wrap="none" rtlCol="0">
            <a:spAutoFit/>
          </a:bodyPr>
          <a:lstStyle/>
          <a:p>
            <a:r>
              <a:rPr lang="it-IT" sz="1050" dirty="0">
                <a:latin typeface="Avenir Book" panose="02000503020000020003" pitchFamily="2" charset="0"/>
              </a:rPr>
              <a:t>Batterie</a:t>
            </a:r>
          </a:p>
        </p:txBody>
      </p:sp>
      <p:sp>
        <p:nvSpPr>
          <p:cNvPr id="15" name="CasellaDiTesto 14">
            <a:extLst>
              <a:ext uri="{FF2B5EF4-FFF2-40B4-BE49-F238E27FC236}">
                <a16:creationId xmlns:a16="http://schemas.microsoft.com/office/drawing/2014/main" id="{26B103B2-D242-7549-C6DE-5D8368F839B4}"/>
              </a:ext>
            </a:extLst>
          </p:cNvPr>
          <p:cNvSpPr txBox="1"/>
          <p:nvPr/>
        </p:nvSpPr>
        <p:spPr>
          <a:xfrm>
            <a:off x="1962758" y="2060848"/>
            <a:ext cx="898003" cy="415498"/>
          </a:xfrm>
          <a:prstGeom prst="rect">
            <a:avLst/>
          </a:prstGeom>
          <a:solidFill>
            <a:schemeClr val="bg1"/>
          </a:solidFill>
        </p:spPr>
        <p:txBody>
          <a:bodyPr wrap="none" rtlCol="0">
            <a:spAutoFit/>
          </a:bodyPr>
          <a:lstStyle/>
          <a:p>
            <a:r>
              <a:rPr lang="it-IT" sz="1050" dirty="0">
                <a:latin typeface="Avenir Book" panose="02000503020000020003" pitchFamily="2" charset="0"/>
              </a:rPr>
              <a:t>Impianto</a:t>
            </a:r>
          </a:p>
          <a:p>
            <a:r>
              <a:rPr lang="it-IT" sz="1050" dirty="0">
                <a:latin typeface="Avenir Book" panose="02000503020000020003" pitchFamily="2" charset="0"/>
              </a:rPr>
              <a:t>fotovoltaico</a:t>
            </a:r>
          </a:p>
        </p:txBody>
      </p:sp>
      <p:sp>
        <p:nvSpPr>
          <p:cNvPr id="16" name="CasellaDiTesto 15">
            <a:extLst>
              <a:ext uri="{FF2B5EF4-FFF2-40B4-BE49-F238E27FC236}">
                <a16:creationId xmlns:a16="http://schemas.microsoft.com/office/drawing/2014/main" id="{54E3314B-F35E-60E7-497B-FD9239146B44}"/>
              </a:ext>
            </a:extLst>
          </p:cNvPr>
          <p:cNvSpPr txBox="1"/>
          <p:nvPr/>
        </p:nvSpPr>
        <p:spPr>
          <a:xfrm>
            <a:off x="6372200" y="2165111"/>
            <a:ext cx="460382" cy="253916"/>
          </a:xfrm>
          <a:prstGeom prst="rect">
            <a:avLst/>
          </a:prstGeom>
          <a:solidFill>
            <a:schemeClr val="bg1"/>
          </a:solidFill>
        </p:spPr>
        <p:txBody>
          <a:bodyPr wrap="none" rtlCol="0">
            <a:spAutoFit/>
          </a:bodyPr>
          <a:lstStyle/>
          <a:p>
            <a:r>
              <a:rPr lang="it-IT" sz="1050" dirty="0">
                <a:latin typeface="Avenir Book" panose="02000503020000020003" pitchFamily="2" charset="0"/>
              </a:rPr>
              <a:t>Rete</a:t>
            </a:r>
          </a:p>
        </p:txBody>
      </p:sp>
    </p:spTree>
    <p:extLst>
      <p:ext uri="{BB962C8B-B14F-4D97-AF65-F5344CB8AC3E}">
        <p14:creationId xmlns:p14="http://schemas.microsoft.com/office/powerpoint/2010/main" val="2227958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216A91-3CD9-B6E7-210F-295F5DF24D84}"/>
              </a:ext>
            </a:extLst>
          </p:cNvPr>
          <p:cNvSpPr>
            <a:spLocks noGrp="1"/>
          </p:cNvSpPr>
          <p:nvPr>
            <p:ph type="title"/>
          </p:nvPr>
        </p:nvSpPr>
        <p:spPr>
          <a:xfrm>
            <a:off x="457200" y="620688"/>
            <a:ext cx="8229600" cy="796950"/>
          </a:xfrm>
        </p:spPr>
        <p:txBody>
          <a:bodyPr>
            <a:normAutofit/>
          </a:bodyPr>
          <a:lstStyle/>
          <a:p>
            <a:r>
              <a:rPr lang="it-IT" sz="3600" dirty="0">
                <a:latin typeface="Avenir Book" panose="02000503020000020003" pitchFamily="2" charset="0"/>
              </a:rPr>
              <a:t>Comunità Energetica</a:t>
            </a:r>
          </a:p>
        </p:txBody>
      </p:sp>
      <p:sp>
        <p:nvSpPr>
          <p:cNvPr id="3" name="Segnaposto contenuto 2">
            <a:extLst>
              <a:ext uri="{FF2B5EF4-FFF2-40B4-BE49-F238E27FC236}">
                <a16:creationId xmlns:a16="http://schemas.microsoft.com/office/drawing/2014/main" id="{418B5BBB-AEBA-CFC7-B36B-C7E99C8147AF}"/>
              </a:ext>
            </a:extLst>
          </p:cNvPr>
          <p:cNvSpPr>
            <a:spLocks noGrp="1"/>
          </p:cNvSpPr>
          <p:nvPr>
            <p:ph idx="1"/>
          </p:nvPr>
        </p:nvSpPr>
        <p:spPr>
          <a:xfrm>
            <a:off x="457200" y="1417638"/>
            <a:ext cx="8229600" cy="1147266"/>
          </a:xfrm>
        </p:spPr>
        <p:txBody>
          <a:bodyPr>
            <a:normAutofit/>
          </a:bodyPr>
          <a:lstStyle/>
          <a:p>
            <a:pPr marL="0" indent="0">
              <a:buNone/>
            </a:pPr>
            <a:r>
              <a:rPr lang="it-IT" sz="2000" dirty="0">
                <a:latin typeface="Avenir Book" panose="02000503020000020003" pitchFamily="2" charset="0"/>
              </a:rPr>
              <a:t>La Comunità Energetica è un soggetto giuridico composto da utenze appartenenti alla stessa rete di bassa tensione che condividono l’energia elettrica prodotta da uno o più impianti a fonti rinnovabile.</a:t>
            </a:r>
          </a:p>
        </p:txBody>
      </p:sp>
      <p:grpSp>
        <p:nvGrpSpPr>
          <p:cNvPr id="4" name="Gruppo 3">
            <a:extLst>
              <a:ext uri="{FF2B5EF4-FFF2-40B4-BE49-F238E27FC236}">
                <a16:creationId xmlns:a16="http://schemas.microsoft.com/office/drawing/2014/main" id="{52632F35-0569-CA62-9B21-E59C566729DF}"/>
              </a:ext>
            </a:extLst>
          </p:cNvPr>
          <p:cNvGrpSpPr>
            <a:grpSpLocks noChangeAspect="1"/>
          </p:cNvGrpSpPr>
          <p:nvPr/>
        </p:nvGrpSpPr>
        <p:grpSpPr>
          <a:xfrm>
            <a:off x="461352" y="2564904"/>
            <a:ext cx="5697078" cy="4047879"/>
            <a:chOff x="494116" y="692696"/>
            <a:chExt cx="8401086" cy="5969125"/>
          </a:xfrm>
        </p:grpSpPr>
        <p:grpSp>
          <p:nvGrpSpPr>
            <p:cNvPr id="5" name="Gruppo 4">
              <a:extLst>
                <a:ext uri="{FF2B5EF4-FFF2-40B4-BE49-F238E27FC236}">
                  <a16:creationId xmlns:a16="http://schemas.microsoft.com/office/drawing/2014/main" id="{96DC056C-5317-1CE2-C80F-B70373F98DB5}"/>
                </a:ext>
              </a:extLst>
            </p:cNvPr>
            <p:cNvGrpSpPr>
              <a:grpSpLocks noChangeAspect="1"/>
            </p:cNvGrpSpPr>
            <p:nvPr/>
          </p:nvGrpSpPr>
          <p:grpSpPr>
            <a:xfrm>
              <a:off x="494116" y="1145317"/>
              <a:ext cx="1108867" cy="1107996"/>
              <a:chOff x="494086" y="1750328"/>
              <a:chExt cx="1800200" cy="1798786"/>
            </a:xfrm>
          </p:grpSpPr>
          <p:pic>
            <p:nvPicPr>
              <p:cNvPr id="93" name="Elemento grafico 92" descr="Home con riempimento a tinta unita">
                <a:extLst>
                  <a:ext uri="{FF2B5EF4-FFF2-40B4-BE49-F238E27FC236}">
                    <a16:creationId xmlns:a16="http://schemas.microsoft.com/office/drawing/2014/main" id="{1AE9524C-067E-0AEA-ACD6-54EB459385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142" y="1750328"/>
                <a:ext cx="914400" cy="914400"/>
              </a:xfrm>
              <a:prstGeom prst="rect">
                <a:avLst/>
              </a:prstGeom>
            </p:spPr>
          </p:pic>
          <p:pic>
            <p:nvPicPr>
              <p:cNvPr id="94" name="Elemento grafico 93" descr="Batteria con riempimento a tinta unita">
                <a:extLst>
                  <a:ext uri="{FF2B5EF4-FFF2-40B4-BE49-F238E27FC236}">
                    <a16:creationId xmlns:a16="http://schemas.microsoft.com/office/drawing/2014/main" id="{AF76BA87-C6C1-5608-5D52-FD2AC3B0CA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1385238" y="2863314"/>
                <a:ext cx="457200" cy="457200"/>
              </a:xfrm>
              <a:prstGeom prst="rect">
                <a:avLst/>
              </a:prstGeom>
            </p:spPr>
          </p:pic>
          <p:pic>
            <p:nvPicPr>
              <p:cNvPr id="95" name="Elemento grafico 94" descr="Collegato/non collegato con riempimento a tinta unita">
                <a:extLst>
                  <a:ext uri="{FF2B5EF4-FFF2-40B4-BE49-F238E27FC236}">
                    <a16:creationId xmlns:a16="http://schemas.microsoft.com/office/drawing/2014/main" id="{700E90D6-4671-8A45-2564-DEE647E2F3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9542" y="2863314"/>
                <a:ext cx="457200" cy="457200"/>
              </a:xfrm>
              <a:prstGeom prst="rect">
                <a:avLst/>
              </a:prstGeom>
            </p:spPr>
          </p:pic>
          <p:sp>
            <p:nvSpPr>
              <p:cNvPr id="96" name="Rettangolo con angoli arrotondati 95">
                <a:extLst>
                  <a:ext uri="{FF2B5EF4-FFF2-40B4-BE49-F238E27FC236}">
                    <a16:creationId xmlns:a16="http://schemas.microsoft.com/office/drawing/2014/main" id="{422861B0-2CD6-75F3-7AF8-116B9CD10B53}"/>
                  </a:ext>
                </a:extLst>
              </p:cNvPr>
              <p:cNvSpPr/>
              <p:nvPr/>
            </p:nvSpPr>
            <p:spPr>
              <a:xfrm>
                <a:off x="494086" y="1750328"/>
                <a:ext cx="1800200" cy="17987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grpSp>
        <p:grpSp>
          <p:nvGrpSpPr>
            <p:cNvPr id="6" name="Gruppo 5">
              <a:extLst>
                <a:ext uri="{FF2B5EF4-FFF2-40B4-BE49-F238E27FC236}">
                  <a16:creationId xmlns:a16="http://schemas.microsoft.com/office/drawing/2014/main" id="{551BF932-003D-52BF-4959-6D18380A266E}"/>
                </a:ext>
              </a:extLst>
            </p:cNvPr>
            <p:cNvGrpSpPr>
              <a:grpSpLocks noChangeAspect="1"/>
            </p:cNvGrpSpPr>
            <p:nvPr/>
          </p:nvGrpSpPr>
          <p:grpSpPr>
            <a:xfrm>
              <a:off x="2332484" y="1863374"/>
              <a:ext cx="382861" cy="227497"/>
              <a:chOff x="3779912" y="2420888"/>
              <a:chExt cx="4968552" cy="2952328"/>
            </a:xfrm>
          </p:grpSpPr>
          <p:sp>
            <p:nvSpPr>
              <p:cNvPr id="86" name="Parallelogramma 85">
                <a:extLst>
                  <a:ext uri="{FF2B5EF4-FFF2-40B4-BE49-F238E27FC236}">
                    <a16:creationId xmlns:a16="http://schemas.microsoft.com/office/drawing/2014/main" id="{ECF974AD-1A06-6B7D-A20A-4D58740C2525}"/>
                  </a:ext>
                </a:extLst>
              </p:cNvPr>
              <p:cNvSpPr/>
              <p:nvPr/>
            </p:nvSpPr>
            <p:spPr>
              <a:xfrm>
                <a:off x="3779912" y="2420888"/>
                <a:ext cx="4968552" cy="2952328"/>
              </a:xfrm>
              <a:prstGeom prst="parallelogram">
                <a:avLst>
                  <a:gd name="adj" fmla="val 6252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cxnSp>
            <p:nvCxnSpPr>
              <p:cNvPr id="87" name="Connettore 1 86">
                <a:extLst>
                  <a:ext uri="{FF2B5EF4-FFF2-40B4-BE49-F238E27FC236}">
                    <a16:creationId xmlns:a16="http://schemas.microsoft.com/office/drawing/2014/main" id="{192E9E85-1A6F-4A70-D581-8AF957C44AA4}"/>
                  </a:ext>
                </a:extLst>
              </p:cNvPr>
              <p:cNvCxnSpPr/>
              <p:nvPr/>
            </p:nvCxnSpPr>
            <p:spPr>
              <a:xfrm>
                <a:off x="5292080" y="2924944"/>
                <a:ext cx="31683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ttore 1 87">
                <a:extLst>
                  <a:ext uri="{FF2B5EF4-FFF2-40B4-BE49-F238E27FC236}">
                    <a16:creationId xmlns:a16="http://schemas.microsoft.com/office/drawing/2014/main" id="{E1B73BC9-E371-31CC-2FBF-A395B4B7D00D}"/>
                  </a:ext>
                </a:extLst>
              </p:cNvPr>
              <p:cNvCxnSpPr>
                <a:cxnSpLocks/>
              </p:cNvCxnSpPr>
              <p:nvPr/>
            </p:nvCxnSpPr>
            <p:spPr>
              <a:xfrm>
                <a:off x="4932040" y="3501008"/>
                <a:ext cx="3096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ttore 1 88">
                <a:extLst>
                  <a:ext uri="{FF2B5EF4-FFF2-40B4-BE49-F238E27FC236}">
                    <a16:creationId xmlns:a16="http://schemas.microsoft.com/office/drawing/2014/main" id="{849A7A2C-6DB5-EEDD-89E8-3E0C18F51F35}"/>
                  </a:ext>
                </a:extLst>
              </p:cNvPr>
              <p:cNvCxnSpPr>
                <a:cxnSpLocks/>
              </p:cNvCxnSpPr>
              <p:nvPr/>
            </p:nvCxnSpPr>
            <p:spPr>
              <a:xfrm>
                <a:off x="4572000" y="4149080"/>
                <a:ext cx="3096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02B21F19-9375-41EF-CB43-D1789C3EAD75}"/>
                  </a:ext>
                </a:extLst>
              </p:cNvPr>
              <p:cNvCxnSpPr>
                <a:cxnSpLocks/>
              </p:cNvCxnSpPr>
              <p:nvPr/>
            </p:nvCxnSpPr>
            <p:spPr>
              <a:xfrm>
                <a:off x="4211960" y="4725144"/>
                <a:ext cx="3096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Connettore 1 90">
                <a:extLst>
                  <a:ext uri="{FF2B5EF4-FFF2-40B4-BE49-F238E27FC236}">
                    <a16:creationId xmlns:a16="http://schemas.microsoft.com/office/drawing/2014/main" id="{D8F2DFA8-BC11-1B1F-AA46-3D6268755D5C}"/>
                  </a:ext>
                </a:extLst>
              </p:cNvPr>
              <p:cNvCxnSpPr/>
              <p:nvPr/>
            </p:nvCxnSpPr>
            <p:spPr>
              <a:xfrm flipH="1">
                <a:off x="4860032" y="2420888"/>
                <a:ext cx="1800200" cy="2952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ttore 1 91">
                <a:extLst>
                  <a:ext uri="{FF2B5EF4-FFF2-40B4-BE49-F238E27FC236}">
                    <a16:creationId xmlns:a16="http://schemas.microsoft.com/office/drawing/2014/main" id="{84EA3D96-B068-BBC9-E7D9-9E8CFF73679C}"/>
                  </a:ext>
                </a:extLst>
              </p:cNvPr>
              <p:cNvCxnSpPr/>
              <p:nvPr/>
            </p:nvCxnSpPr>
            <p:spPr>
              <a:xfrm flipH="1">
                <a:off x="5868144" y="2420888"/>
                <a:ext cx="1800200" cy="2952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Elemento grafico 6" descr="Home con riempimento a tinta unita">
              <a:extLst>
                <a:ext uri="{FF2B5EF4-FFF2-40B4-BE49-F238E27FC236}">
                  <a16:creationId xmlns:a16="http://schemas.microsoft.com/office/drawing/2014/main" id="{E47CDCFE-9500-B5EB-224F-9D46E536B2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5923" y="1167172"/>
              <a:ext cx="563242" cy="563242"/>
            </a:xfrm>
            <a:prstGeom prst="rect">
              <a:avLst/>
            </a:prstGeom>
          </p:spPr>
        </p:pic>
        <p:pic>
          <p:nvPicPr>
            <p:cNvPr id="8" name="Elemento grafico 7" descr="Batteria con riempimento a tinta unita">
              <a:extLst>
                <a:ext uri="{FF2B5EF4-FFF2-40B4-BE49-F238E27FC236}">
                  <a16:creationId xmlns:a16="http://schemas.microsoft.com/office/drawing/2014/main" id="{ABF2A2FE-9F4C-4625-9243-A2A02D8C10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2734015" y="1812508"/>
              <a:ext cx="281621" cy="281621"/>
            </a:xfrm>
            <a:prstGeom prst="rect">
              <a:avLst/>
            </a:prstGeom>
          </p:spPr>
        </p:pic>
        <p:pic>
          <p:nvPicPr>
            <p:cNvPr id="9" name="Elemento grafico 8" descr="Collegato/non collegato con riempimento a tinta unita">
              <a:extLst>
                <a:ext uri="{FF2B5EF4-FFF2-40B4-BE49-F238E27FC236}">
                  <a16:creationId xmlns:a16="http://schemas.microsoft.com/office/drawing/2014/main" id="{20E3DA20-2B6F-64A9-46F9-B199F70905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82736" y="1836312"/>
              <a:ext cx="281621" cy="281621"/>
            </a:xfrm>
            <a:prstGeom prst="rect">
              <a:avLst/>
            </a:prstGeom>
          </p:spPr>
        </p:pic>
        <p:sp>
          <p:nvSpPr>
            <p:cNvPr id="10" name="Rettangolo con angoli arrotondati 9">
              <a:extLst>
                <a:ext uri="{FF2B5EF4-FFF2-40B4-BE49-F238E27FC236}">
                  <a16:creationId xmlns:a16="http://schemas.microsoft.com/office/drawing/2014/main" id="{82A34E2E-662E-33AD-2E8C-16BC34B62E2F}"/>
                </a:ext>
              </a:extLst>
            </p:cNvPr>
            <p:cNvSpPr/>
            <p:nvPr/>
          </p:nvSpPr>
          <p:spPr>
            <a:xfrm>
              <a:off x="1925440" y="1167172"/>
              <a:ext cx="1108867" cy="11079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grpSp>
          <p:nvGrpSpPr>
            <p:cNvPr id="11" name="Gruppo 10">
              <a:extLst>
                <a:ext uri="{FF2B5EF4-FFF2-40B4-BE49-F238E27FC236}">
                  <a16:creationId xmlns:a16="http://schemas.microsoft.com/office/drawing/2014/main" id="{7B09AB06-21EC-50F3-7483-1841B00563AA}"/>
                </a:ext>
              </a:extLst>
            </p:cNvPr>
            <p:cNvGrpSpPr>
              <a:grpSpLocks noChangeAspect="1"/>
            </p:cNvGrpSpPr>
            <p:nvPr/>
          </p:nvGrpSpPr>
          <p:grpSpPr>
            <a:xfrm>
              <a:off x="3397682" y="1176416"/>
              <a:ext cx="1108867" cy="1107996"/>
              <a:chOff x="5011131" y="1772207"/>
              <a:chExt cx="1800200" cy="1798786"/>
            </a:xfrm>
          </p:grpSpPr>
          <p:pic>
            <p:nvPicPr>
              <p:cNvPr id="83" name="Elemento grafico 82" descr="Home con riempimento a tinta unita">
                <a:extLst>
                  <a:ext uri="{FF2B5EF4-FFF2-40B4-BE49-F238E27FC236}">
                    <a16:creationId xmlns:a16="http://schemas.microsoft.com/office/drawing/2014/main" id="{AF2EDA21-575E-E4F5-22E1-1749A080DC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5187" y="1772207"/>
                <a:ext cx="914400" cy="914400"/>
              </a:xfrm>
              <a:prstGeom prst="rect">
                <a:avLst/>
              </a:prstGeom>
            </p:spPr>
          </p:pic>
          <p:pic>
            <p:nvPicPr>
              <p:cNvPr id="84" name="Elemento grafico 83" descr="Collegato/non collegato con riempimento a tinta unita">
                <a:extLst>
                  <a:ext uri="{FF2B5EF4-FFF2-40B4-BE49-F238E27FC236}">
                    <a16:creationId xmlns:a16="http://schemas.microsoft.com/office/drawing/2014/main" id="{ECD8084F-D5A1-259A-061B-06D483915F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82631" y="2875050"/>
                <a:ext cx="457200" cy="457200"/>
              </a:xfrm>
              <a:prstGeom prst="rect">
                <a:avLst/>
              </a:prstGeom>
            </p:spPr>
          </p:pic>
          <p:sp>
            <p:nvSpPr>
              <p:cNvPr id="85" name="Rettangolo con angoli arrotondati 84">
                <a:extLst>
                  <a:ext uri="{FF2B5EF4-FFF2-40B4-BE49-F238E27FC236}">
                    <a16:creationId xmlns:a16="http://schemas.microsoft.com/office/drawing/2014/main" id="{9027AD15-6F55-EC36-0EB1-C5BBBFC23979}"/>
                  </a:ext>
                </a:extLst>
              </p:cNvPr>
              <p:cNvSpPr/>
              <p:nvPr/>
            </p:nvSpPr>
            <p:spPr>
              <a:xfrm>
                <a:off x="5011131" y="1772207"/>
                <a:ext cx="1800200" cy="17987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grpSp>
        <p:grpSp>
          <p:nvGrpSpPr>
            <p:cNvPr id="12" name="Gruppo 11">
              <a:extLst>
                <a:ext uri="{FF2B5EF4-FFF2-40B4-BE49-F238E27FC236}">
                  <a16:creationId xmlns:a16="http://schemas.microsoft.com/office/drawing/2014/main" id="{7D190B1C-D4E5-CCB0-F7E9-676DEF6A0447}"/>
                </a:ext>
              </a:extLst>
            </p:cNvPr>
            <p:cNvGrpSpPr/>
            <p:nvPr/>
          </p:nvGrpSpPr>
          <p:grpSpPr>
            <a:xfrm>
              <a:off x="4817032" y="1157604"/>
              <a:ext cx="1108867" cy="1107996"/>
              <a:chOff x="4817032" y="1798136"/>
              <a:chExt cx="1108867" cy="1107996"/>
            </a:xfrm>
          </p:grpSpPr>
          <p:pic>
            <p:nvPicPr>
              <p:cNvPr id="80" name="Elemento grafico 79" descr="Home con riempimento a tinta unita">
                <a:extLst>
                  <a:ext uri="{FF2B5EF4-FFF2-40B4-BE49-F238E27FC236}">
                    <a16:creationId xmlns:a16="http://schemas.microsoft.com/office/drawing/2014/main" id="{89B05812-381A-C1F9-14BF-8B1BFF6197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27515" y="1798136"/>
                <a:ext cx="563242" cy="563242"/>
              </a:xfrm>
              <a:prstGeom prst="rect">
                <a:avLst/>
              </a:prstGeom>
            </p:spPr>
          </p:pic>
          <p:pic>
            <p:nvPicPr>
              <p:cNvPr id="81" name="Elemento grafico 80" descr="Collegato/non collegato con riempimento a tinta unita">
                <a:extLst>
                  <a:ext uri="{FF2B5EF4-FFF2-40B4-BE49-F238E27FC236}">
                    <a16:creationId xmlns:a16="http://schemas.microsoft.com/office/drawing/2014/main" id="{0D8FA3DC-9696-B8AE-1C62-92AD832C65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20172" y="2471413"/>
                <a:ext cx="281621" cy="281621"/>
              </a:xfrm>
              <a:prstGeom prst="rect">
                <a:avLst/>
              </a:prstGeom>
            </p:spPr>
          </p:pic>
          <p:sp>
            <p:nvSpPr>
              <p:cNvPr id="82" name="Rettangolo con angoli arrotondati 81">
                <a:extLst>
                  <a:ext uri="{FF2B5EF4-FFF2-40B4-BE49-F238E27FC236}">
                    <a16:creationId xmlns:a16="http://schemas.microsoft.com/office/drawing/2014/main" id="{33F9184A-CD4D-69A1-3557-34B5096CD42D}"/>
                  </a:ext>
                </a:extLst>
              </p:cNvPr>
              <p:cNvSpPr/>
              <p:nvPr/>
            </p:nvSpPr>
            <p:spPr>
              <a:xfrm>
                <a:off x="4817032" y="1798136"/>
                <a:ext cx="1108867" cy="11079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grpSp>
        <p:grpSp>
          <p:nvGrpSpPr>
            <p:cNvPr id="13" name="Gruppo 12">
              <a:extLst>
                <a:ext uri="{FF2B5EF4-FFF2-40B4-BE49-F238E27FC236}">
                  <a16:creationId xmlns:a16="http://schemas.microsoft.com/office/drawing/2014/main" id="{5AC0685A-66F5-C43D-AC84-AE3CE83F23E3}"/>
                </a:ext>
              </a:extLst>
            </p:cNvPr>
            <p:cNvGrpSpPr>
              <a:grpSpLocks noChangeAspect="1"/>
            </p:cNvGrpSpPr>
            <p:nvPr/>
          </p:nvGrpSpPr>
          <p:grpSpPr>
            <a:xfrm>
              <a:off x="5364557" y="1815853"/>
              <a:ext cx="382861" cy="227497"/>
              <a:chOff x="3779912" y="2420888"/>
              <a:chExt cx="4968552" cy="2952328"/>
            </a:xfrm>
          </p:grpSpPr>
          <p:sp>
            <p:nvSpPr>
              <p:cNvPr id="73" name="Parallelogramma 72">
                <a:extLst>
                  <a:ext uri="{FF2B5EF4-FFF2-40B4-BE49-F238E27FC236}">
                    <a16:creationId xmlns:a16="http://schemas.microsoft.com/office/drawing/2014/main" id="{7690015E-2F00-4874-1E8D-A18B32921566}"/>
                  </a:ext>
                </a:extLst>
              </p:cNvPr>
              <p:cNvSpPr/>
              <p:nvPr/>
            </p:nvSpPr>
            <p:spPr>
              <a:xfrm>
                <a:off x="3779912" y="2420888"/>
                <a:ext cx="4968552" cy="2952328"/>
              </a:xfrm>
              <a:prstGeom prst="parallelogram">
                <a:avLst>
                  <a:gd name="adj" fmla="val 6252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cxnSp>
            <p:nvCxnSpPr>
              <p:cNvPr id="74" name="Connettore 1 73">
                <a:extLst>
                  <a:ext uri="{FF2B5EF4-FFF2-40B4-BE49-F238E27FC236}">
                    <a16:creationId xmlns:a16="http://schemas.microsoft.com/office/drawing/2014/main" id="{2C91A891-38C3-8466-B28B-A982CD95D2A5}"/>
                  </a:ext>
                </a:extLst>
              </p:cNvPr>
              <p:cNvCxnSpPr/>
              <p:nvPr/>
            </p:nvCxnSpPr>
            <p:spPr>
              <a:xfrm>
                <a:off x="5292080" y="2924944"/>
                <a:ext cx="31683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F96CBF78-A77A-4794-587F-2C88202DF55B}"/>
                  </a:ext>
                </a:extLst>
              </p:cNvPr>
              <p:cNvCxnSpPr>
                <a:cxnSpLocks/>
              </p:cNvCxnSpPr>
              <p:nvPr/>
            </p:nvCxnSpPr>
            <p:spPr>
              <a:xfrm>
                <a:off x="4932040" y="3501008"/>
                <a:ext cx="3096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ttore 1 75">
                <a:extLst>
                  <a:ext uri="{FF2B5EF4-FFF2-40B4-BE49-F238E27FC236}">
                    <a16:creationId xmlns:a16="http://schemas.microsoft.com/office/drawing/2014/main" id="{5BBE436A-8F87-E502-D05B-E788E73C2966}"/>
                  </a:ext>
                </a:extLst>
              </p:cNvPr>
              <p:cNvCxnSpPr>
                <a:cxnSpLocks/>
              </p:cNvCxnSpPr>
              <p:nvPr/>
            </p:nvCxnSpPr>
            <p:spPr>
              <a:xfrm>
                <a:off x="4572000" y="4149080"/>
                <a:ext cx="3096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ttore 1 76">
                <a:extLst>
                  <a:ext uri="{FF2B5EF4-FFF2-40B4-BE49-F238E27FC236}">
                    <a16:creationId xmlns:a16="http://schemas.microsoft.com/office/drawing/2014/main" id="{6758F85A-90DC-F2D0-1A8B-F49F1408AD37}"/>
                  </a:ext>
                </a:extLst>
              </p:cNvPr>
              <p:cNvCxnSpPr>
                <a:cxnSpLocks/>
              </p:cNvCxnSpPr>
              <p:nvPr/>
            </p:nvCxnSpPr>
            <p:spPr>
              <a:xfrm>
                <a:off x="4211960" y="4725144"/>
                <a:ext cx="3096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ttore 1 77">
                <a:extLst>
                  <a:ext uri="{FF2B5EF4-FFF2-40B4-BE49-F238E27FC236}">
                    <a16:creationId xmlns:a16="http://schemas.microsoft.com/office/drawing/2014/main" id="{3158737F-D971-3A95-3BE1-649D7A72887E}"/>
                  </a:ext>
                </a:extLst>
              </p:cNvPr>
              <p:cNvCxnSpPr/>
              <p:nvPr/>
            </p:nvCxnSpPr>
            <p:spPr>
              <a:xfrm flipH="1">
                <a:off x="4860032" y="2420888"/>
                <a:ext cx="1800200" cy="2952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ttore 1 78">
                <a:extLst>
                  <a:ext uri="{FF2B5EF4-FFF2-40B4-BE49-F238E27FC236}">
                    <a16:creationId xmlns:a16="http://schemas.microsoft.com/office/drawing/2014/main" id="{237E67AB-BE15-E0FC-918E-AC73A8E13F3E}"/>
                  </a:ext>
                </a:extLst>
              </p:cNvPr>
              <p:cNvCxnSpPr/>
              <p:nvPr/>
            </p:nvCxnSpPr>
            <p:spPr>
              <a:xfrm flipH="1">
                <a:off x="5868144" y="2420888"/>
                <a:ext cx="1800200" cy="2952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uppo 13">
              <a:extLst>
                <a:ext uri="{FF2B5EF4-FFF2-40B4-BE49-F238E27FC236}">
                  <a16:creationId xmlns:a16="http://schemas.microsoft.com/office/drawing/2014/main" id="{0185B15B-E4B7-ADFD-2154-F7E71D89FCBF}"/>
                </a:ext>
              </a:extLst>
            </p:cNvPr>
            <p:cNvGrpSpPr>
              <a:grpSpLocks noChangeAspect="1"/>
            </p:cNvGrpSpPr>
            <p:nvPr/>
          </p:nvGrpSpPr>
          <p:grpSpPr>
            <a:xfrm>
              <a:off x="6364263" y="1139905"/>
              <a:ext cx="1108867" cy="1107996"/>
              <a:chOff x="5011131" y="1772207"/>
              <a:chExt cx="1800200" cy="1798786"/>
            </a:xfrm>
          </p:grpSpPr>
          <p:pic>
            <p:nvPicPr>
              <p:cNvPr id="70" name="Elemento grafico 69" descr="Home con riempimento a tinta unita">
                <a:extLst>
                  <a:ext uri="{FF2B5EF4-FFF2-40B4-BE49-F238E27FC236}">
                    <a16:creationId xmlns:a16="http://schemas.microsoft.com/office/drawing/2014/main" id="{713F464D-AB01-8682-4AB5-3C874D402A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5187" y="1772207"/>
                <a:ext cx="914400" cy="914400"/>
              </a:xfrm>
              <a:prstGeom prst="rect">
                <a:avLst/>
              </a:prstGeom>
            </p:spPr>
          </p:pic>
          <p:pic>
            <p:nvPicPr>
              <p:cNvPr id="71" name="Elemento grafico 70" descr="Collegato/non collegato con riempimento a tinta unita">
                <a:extLst>
                  <a:ext uri="{FF2B5EF4-FFF2-40B4-BE49-F238E27FC236}">
                    <a16:creationId xmlns:a16="http://schemas.microsoft.com/office/drawing/2014/main" id="{3C5E3D5E-EE82-672E-7354-2FDDB51893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82631" y="2875050"/>
                <a:ext cx="457200" cy="457200"/>
              </a:xfrm>
              <a:prstGeom prst="rect">
                <a:avLst/>
              </a:prstGeom>
            </p:spPr>
          </p:pic>
          <p:sp>
            <p:nvSpPr>
              <p:cNvPr id="72" name="Rettangolo con angoli arrotondati 71">
                <a:extLst>
                  <a:ext uri="{FF2B5EF4-FFF2-40B4-BE49-F238E27FC236}">
                    <a16:creationId xmlns:a16="http://schemas.microsoft.com/office/drawing/2014/main" id="{3C900AB7-1EA9-2DE6-EA84-DCE2263674BC}"/>
                  </a:ext>
                </a:extLst>
              </p:cNvPr>
              <p:cNvSpPr/>
              <p:nvPr/>
            </p:nvSpPr>
            <p:spPr>
              <a:xfrm>
                <a:off x="5011131" y="1772207"/>
                <a:ext cx="1800200" cy="17987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grpSp>
        <p:pic>
          <p:nvPicPr>
            <p:cNvPr id="15" name="Elemento grafico 14" descr="Home con riempimento a tinta unita">
              <a:extLst>
                <a:ext uri="{FF2B5EF4-FFF2-40B4-BE49-F238E27FC236}">
                  <a16:creationId xmlns:a16="http://schemas.microsoft.com/office/drawing/2014/main" id="{E6262F00-2D0D-2999-D314-15F478CB1D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4096" y="1121093"/>
              <a:ext cx="563242" cy="563242"/>
            </a:xfrm>
            <a:prstGeom prst="rect">
              <a:avLst/>
            </a:prstGeom>
          </p:spPr>
        </p:pic>
        <p:pic>
          <p:nvPicPr>
            <p:cNvPr id="16" name="Elemento grafico 15" descr="Collegato/non collegato con riempimento a tinta unita">
              <a:extLst>
                <a:ext uri="{FF2B5EF4-FFF2-40B4-BE49-F238E27FC236}">
                  <a16:creationId xmlns:a16="http://schemas.microsoft.com/office/drawing/2014/main" id="{BB8A6456-E65D-A1D2-4B0C-DA9078EAE8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86753" y="1794370"/>
              <a:ext cx="281621" cy="281621"/>
            </a:xfrm>
            <a:prstGeom prst="rect">
              <a:avLst/>
            </a:prstGeom>
          </p:spPr>
        </p:pic>
        <p:sp>
          <p:nvSpPr>
            <p:cNvPr id="17" name="Rettangolo con angoli arrotondati 16">
              <a:extLst>
                <a:ext uri="{FF2B5EF4-FFF2-40B4-BE49-F238E27FC236}">
                  <a16:creationId xmlns:a16="http://schemas.microsoft.com/office/drawing/2014/main" id="{E1C8E16C-18CE-D9E6-D8D0-A4EB917B72D1}"/>
                </a:ext>
              </a:extLst>
            </p:cNvPr>
            <p:cNvSpPr/>
            <p:nvPr/>
          </p:nvSpPr>
          <p:spPr>
            <a:xfrm>
              <a:off x="7783613" y="1121093"/>
              <a:ext cx="1108867" cy="11079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grpSp>
          <p:nvGrpSpPr>
            <p:cNvPr id="18" name="Gruppo 17">
              <a:extLst>
                <a:ext uri="{FF2B5EF4-FFF2-40B4-BE49-F238E27FC236}">
                  <a16:creationId xmlns:a16="http://schemas.microsoft.com/office/drawing/2014/main" id="{553B5ED4-0003-B717-D61F-124C15A1B001}"/>
                </a:ext>
              </a:extLst>
            </p:cNvPr>
            <p:cNvGrpSpPr>
              <a:grpSpLocks noChangeAspect="1"/>
            </p:cNvGrpSpPr>
            <p:nvPr/>
          </p:nvGrpSpPr>
          <p:grpSpPr>
            <a:xfrm>
              <a:off x="8331138" y="1779342"/>
              <a:ext cx="382861" cy="227497"/>
              <a:chOff x="3779912" y="2420888"/>
              <a:chExt cx="4968552" cy="2952328"/>
            </a:xfrm>
          </p:grpSpPr>
          <p:sp>
            <p:nvSpPr>
              <p:cNvPr id="63" name="Parallelogramma 62">
                <a:extLst>
                  <a:ext uri="{FF2B5EF4-FFF2-40B4-BE49-F238E27FC236}">
                    <a16:creationId xmlns:a16="http://schemas.microsoft.com/office/drawing/2014/main" id="{760E992D-1B12-CC06-AA5D-8C48140A10A0}"/>
                  </a:ext>
                </a:extLst>
              </p:cNvPr>
              <p:cNvSpPr/>
              <p:nvPr/>
            </p:nvSpPr>
            <p:spPr>
              <a:xfrm>
                <a:off x="3779912" y="2420888"/>
                <a:ext cx="4968552" cy="2952328"/>
              </a:xfrm>
              <a:prstGeom prst="parallelogram">
                <a:avLst>
                  <a:gd name="adj" fmla="val 6252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cxnSp>
            <p:nvCxnSpPr>
              <p:cNvPr id="64" name="Connettore 1 63">
                <a:extLst>
                  <a:ext uri="{FF2B5EF4-FFF2-40B4-BE49-F238E27FC236}">
                    <a16:creationId xmlns:a16="http://schemas.microsoft.com/office/drawing/2014/main" id="{ACD233A2-B4E2-30F6-8611-8B5053D3DBF8}"/>
                  </a:ext>
                </a:extLst>
              </p:cNvPr>
              <p:cNvCxnSpPr/>
              <p:nvPr/>
            </p:nvCxnSpPr>
            <p:spPr>
              <a:xfrm>
                <a:off x="5292080" y="2924944"/>
                <a:ext cx="31683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ttore 1 64">
                <a:extLst>
                  <a:ext uri="{FF2B5EF4-FFF2-40B4-BE49-F238E27FC236}">
                    <a16:creationId xmlns:a16="http://schemas.microsoft.com/office/drawing/2014/main" id="{566EF95C-E88A-60F8-C0E4-5B5A8E93B830}"/>
                  </a:ext>
                </a:extLst>
              </p:cNvPr>
              <p:cNvCxnSpPr>
                <a:cxnSpLocks/>
              </p:cNvCxnSpPr>
              <p:nvPr/>
            </p:nvCxnSpPr>
            <p:spPr>
              <a:xfrm>
                <a:off x="4932040" y="3501008"/>
                <a:ext cx="3096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955DB7F0-F761-6012-FD4E-BFEB3376E3C5}"/>
                  </a:ext>
                </a:extLst>
              </p:cNvPr>
              <p:cNvCxnSpPr>
                <a:cxnSpLocks/>
              </p:cNvCxnSpPr>
              <p:nvPr/>
            </p:nvCxnSpPr>
            <p:spPr>
              <a:xfrm>
                <a:off x="4572000" y="4149080"/>
                <a:ext cx="3096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nettore 1 66">
                <a:extLst>
                  <a:ext uri="{FF2B5EF4-FFF2-40B4-BE49-F238E27FC236}">
                    <a16:creationId xmlns:a16="http://schemas.microsoft.com/office/drawing/2014/main" id="{35D8C54D-57BF-6F3F-41C9-6288199A3CB7}"/>
                  </a:ext>
                </a:extLst>
              </p:cNvPr>
              <p:cNvCxnSpPr>
                <a:cxnSpLocks/>
              </p:cNvCxnSpPr>
              <p:nvPr/>
            </p:nvCxnSpPr>
            <p:spPr>
              <a:xfrm>
                <a:off x="4211960" y="4725144"/>
                <a:ext cx="3096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ttore 1 67">
                <a:extLst>
                  <a:ext uri="{FF2B5EF4-FFF2-40B4-BE49-F238E27FC236}">
                    <a16:creationId xmlns:a16="http://schemas.microsoft.com/office/drawing/2014/main" id="{10DA82F2-0566-2729-912B-29F0E28239CF}"/>
                  </a:ext>
                </a:extLst>
              </p:cNvPr>
              <p:cNvCxnSpPr/>
              <p:nvPr/>
            </p:nvCxnSpPr>
            <p:spPr>
              <a:xfrm flipH="1">
                <a:off x="4860032" y="2420888"/>
                <a:ext cx="1800200" cy="2952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ttore 1 68">
                <a:extLst>
                  <a:ext uri="{FF2B5EF4-FFF2-40B4-BE49-F238E27FC236}">
                    <a16:creationId xmlns:a16="http://schemas.microsoft.com/office/drawing/2014/main" id="{D0285D62-55E4-0C59-8280-3D02CA6071AB}"/>
                  </a:ext>
                </a:extLst>
              </p:cNvPr>
              <p:cNvCxnSpPr/>
              <p:nvPr/>
            </p:nvCxnSpPr>
            <p:spPr>
              <a:xfrm flipH="1">
                <a:off x="5868144" y="2420888"/>
                <a:ext cx="1800200" cy="2952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CasellaDiTesto 18">
              <a:extLst>
                <a:ext uri="{FF2B5EF4-FFF2-40B4-BE49-F238E27FC236}">
                  <a16:creationId xmlns:a16="http://schemas.microsoft.com/office/drawing/2014/main" id="{071DEF2A-D1DB-CE54-F2FE-DA4265BC72AC}"/>
                </a:ext>
              </a:extLst>
            </p:cNvPr>
            <p:cNvSpPr txBox="1"/>
            <p:nvPr/>
          </p:nvSpPr>
          <p:spPr>
            <a:xfrm>
              <a:off x="632315" y="692696"/>
              <a:ext cx="912914" cy="499242"/>
            </a:xfrm>
            <a:prstGeom prst="rect">
              <a:avLst/>
            </a:prstGeom>
            <a:noFill/>
          </p:spPr>
          <p:txBody>
            <a:bodyPr wrap="none" rtlCol="0">
              <a:spAutoFit/>
            </a:bodyPr>
            <a:lstStyle/>
            <a:p>
              <a:r>
                <a:rPr lang="it-IT" sz="800" dirty="0">
                  <a:latin typeface="Avenir Book" panose="02000503020000020003" pitchFamily="2" charset="0"/>
                </a:rPr>
                <a:t>LOAD +</a:t>
              </a:r>
            </a:p>
            <a:p>
              <a:r>
                <a:rPr lang="it-IT" sz="800" dirty="0">
                  <a:latin typeface="Avenir Book" panose="02000503020000020003" pitchFamily="2" charset="0"/>
                </a:rPr>
                <a:t>BATTERY</a:t>
              </a:r>
              <a:endParaRPr lang="it-IT" sz="1050" dirty="0">
                <a:latin typeface="Avenir Book" panose="02000503020000020003" pitchFamily="2" charset="0"/>
              </a:endParaRPr>
            </a:p>
          </p:txBody>
        </p:sp>
        <p:sp>
          <p:nvSpPr>
            <p:cNvPr id="20" name="CasellaDiTesto 19">
              <a:extLst>
                <a:ext uri="{FF2B5EF4-FFF2-40B4-BE49-F238E27FC236}">
                  <a16:creationId xmlns:a16="http://schemas.microsoft.com/office/drawing/2014/main" id="{EB709F15-5521-30FC-600B-973086FE25FE}"/>
                </a:ext>
              </a:extLst>
            </p:cNvPr>
            <p:cNvSpPr txBox="1"/>
            <p:nvPr/>
          </p:nvSpPr>
          <p:spPr>
            <a:xfrm>
              <a:off x="1955053" y="699746"/>
              <a:ext cx="1279309" cy="499242"/>
            </a:xfrm>
            <a:prstGeom prst="rect">
              <a:avLst/>
            </a:prstGeom>
            <a:noFill/>
          </p:spPr>
          <p:txBody>
            <a:bodyPr wrap="none" rtlCol="0">
              <a:spAutoFit/>
            </a:bodyPr>
            <a:lstStyle/>
            <a:p>
              <a:r>
                <a:rPr lang="it-IT" sz="800" dirty="0">
                  <a:latin typeface="Avenir Book" panose="02000503020000020003" pitchFamily="2" charset="0"/>
                </a:rPr>
                <a:t>LOAD +</a:t>
              </a:r>
            </a:p>
            <a:p>
              <a:r>
                <a:rPr lang="it-IT" sz="800" dirty="0">
                  <a:latin typeface="Avenir Book" panose="02000503020000020003" pitchFamily="2" charset="0"/>
                </a:rPr>
                <a:t>BATTERY + PV</a:t>
              </a:r>
              <a:endParaRPr lang="it-IT" sz="1050" dirty="0">
                <a:latin typeface="Avenir Book" panose="02000503020000020003" pitchFamily="2" charset="0"/>
              </a:endParaRPr>
            </a:p>
          </p:txBody>
        </p:sp>
        <p:sp>
          <p:nvSpPr>
            <p:cNvPr id="21" name="CasellaDiTesto 20">
              <a:extLst>
                <a:ext uri="{FF2B5EF4-FFF2-40B4-BE49-F238E27FC236}">
                  <a16:creationId xmlns:a16="http://schemas.microsoft.com/office/drawing/2014/main" id="{A211F28F-95B2-6661-BF91-3A7B4BAE04D7}"/>
                </a:ext>
              </a:extLst>
            </p:cNvPr>
            <p:cNvSpPr txBox="1"/>
            <p:nvPr/>
          </p:nvSpPr>
          <p:spPr>
            <a:xfrm>
              <a:off x="3528492" y="830777"/>
              <a:ext cx="688349" cy="317700"/>
            </a:xfrm>
            <a:prstGeom prst="rect">
              <a:avLst/>
            </a:prstGeom>
            <a:noFill/>
          </p:spPr>
          <p:txBody>
            <a:bodyPr wrap="none" rtlCol="0">
              <a:spAutoFit/>
            </a:bodyPr>
            <a:lstStyle/>
            <a:p>
              <a:r>
                <a:rPr lang="it-IT" sz="800" dirty="0">
                  <a:latin typeface="Avenir Book" panose="02000503020000020003" pitchFamily="2" charset="0"/>
                </a:rPr>
                <a:t>LOAD</a:t>
              </a:r>
            </a:p>
          </p:txBody>
        </p:sp>
        <p:sp>
          <p:nvSpPr>
            <p:cNvPr id="22" name="CasellaDiTesto 21">
              <a:extLst>
                <a:ext uri="{FF2B5EF4-FFF2-40B4-BE49-F238E27FC236}">
                  <a16:creationId xmlns:a16="http://schemas.microsoft.com/office/drawing/2014/main" id="{779E928E-EA0F-3C48-2B2E-B9DCC7D53360}"/>
                </a:ext>
              </a:extLst>
            </p:cNvPr>
            <p:cNvSpPr txBox="1"/>
            <p:nvPr/>
          </p:nvSpPr>
          <p:spPr>
            <a:xfrm>
              <a:off x="4897062" y="825587"/>
              <a:ext cx="1054744" cy="317700"/>
            </a:xfrm>
            <a:prstGeom prst="rect">
              <a:avLst/>
            </a:prstGeom>
            <a:noFill/>
          </p:spPr>
          <p:txBody>
            <a:bodyPr wrap="none" rtlCol="0">
              <a:spAutoFit/>
            </a:bodyPr>
            <a:lstStyle/>
            <a:p>
              <a:r>
                <a:rPr lang="it-IT" sz="800" dirty="0">
                  <a:latin typeface="Avenir Book" panose="02000503020000020003" pitchFamily="2" charset="0"/>
                </a:rPr>
                <a:t>LOAD + PV</a:t>
              </a:r>
            </a:p>
          </p:txBody>
        </p:sp>
        <p:sp>
          <p:nvSpPr>
            <p:cNvPr id="23" name="CasellaDiTesto 22">
              <a:extLst>
                <a:ext uri="{FF2B5EF4-FFF2-40B4-BE49-F238E27FC236}">
                  <a16:creationId xmlns:a16="http://schemas.microsoft.com/office/drawing/2014/main" id="{A6A75620-28F3-800E-8E10-8B89DB229E50}"/>
                </a:ext>
              </a:extLst>
            </p:cNvPr>
            <p:cNvSpPr txBox="1"/>
            <p:nvPr/>
          </p:nvSpPr>
          <p:spPr>
            <a:xfrm>
              <a:off x="6450045" y="842970"/>
              <a:ext cx="688349" cy="317700"/>
            </a:xfrm>
            <a:prstGeom prst="rect">
              <a:avLst/>
            </a:prstGeom>
            <a:noFill/>
          </p:spPr>
          <p:txBody>
            <a:bodyPr wrap="none" rtlCol="0">
              <a:spAutoFit/>
            </a:bodyPr>
            <a:lstStyle/>
            <a:p>
              <a:r>
                <a:rPr lang="it-IT" sz="800" dirty="0">
                  <a:latin typeface="Avenir Book" panose="02000503020000020003" pitchFamily="2" charset="0"/>
                </a:rPr>
                <a:t>LOAD</a:t>
              </a:r>
            </a:p>
          </p:txBody>
        </p:sp>
        <p:sp>
          <p:nvSpPr>
            <p:cNvPr id="24" name="CasellaDiTesto 23">
              <a:extLst>
                <a:ext uri="{FF2B5EF4-FFF2-40B4-BE49-F238E27FC236}">
                  <a16:creationId xmlns:a16="http://schemas.microsoft.com/office/drawing/2014/main" id="{237BC4A4-D158-1A5B-96C6-F89085FCC9F5}"/>
                </a:ext>
              </a:extLst>
            </p:cNvPr>
            <p:cNvSpPr txBox="1"/>
            <p:nvPr/>
          </p:nvSpPr>
          <p:spPr>
            <a:xfrm>
              <a:off x="7840458" y="819125"/>
              <a:ext cx="1054744" cy="317700"/>
            </a:xfrm>
            <a:prstGeom prst="rect">
              <a:avLst/>
            </a:prstGeom>
            <a:noFill/>
          </p:spPr>
          <p:txBody>
            <a:bodyPr wrap="none" rtlCol="0">
              <a:spAutoFit/>
            </a:bodyPr>
            <a:lstStyle/>
            <a:p>
              <a:r>
                <a:rPr lang="it-IT" sz="800" dirty="0">
                  <a:latin typeface="Avenir Book" panose="02000503020000020003" pitchFamily="2" charset="0"/>
                </a:rPr>
                <a:t>LOAD + PV</a:t>
              </a:r>
            </a:p>
          </p:txBody>
        </p:sp>
        <p:sp>
          <p:nvSpPr>
            <p:cNvPr id="25" name="Rettangolo 24">
              <a:extLst>
                <a:ext uri="{FF2B5EF4-FFF2-40B4-BE49-F238E27FC236}">
                  <a16:creationId xmlns:a16="http://schemas.microsoft.com/office/drawing/2014/main" id="{B917733A-0A11-6100-6795-FD12504E8037}"/>
                </a:ext>
              </a:extLst>
            </p:cNvPr>
            <p:cNvSpPr/>
            <p:nvPr/>
          </p:nvSpPr>
          <p:spPr>
            <a:xfrm>
              <a:off x="827584" y="2652835"/>
              <a:ext cx="384274" cy="5539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cxnSp>
          <p:nvCxnSpPr>
            <p:cNvPr id="26" name="Connettore 1 25">
              <a:extLst>
                <a:ext uri="{FF2B5EF4-FFF2-40B4-BE49-F238E27FC236}">
                  <a16:creationId xmlns:a16="http://schemas.microsoft.com/office/drawing/2014/main" id="{6821F253-9742-CF6C-2D64-8D227D09F80F}"/>
                </a:ext>
              </a:extLst>
            </p:cNvPr>
            <p:cNvCxnSpPr/>
            <p:nvPr/>
          </p:nvCxnSpPr>
          <p:spPr>
            <a:xfrm>
              <a:off x="827584" y="2780681"/>
              <a:ext cx="3842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F63A9CF7-2529-1C25-A8A3-A65DCF57ACB3}"/>
                </a:ext>
              </a:extLst>
            </p:cNvPr>
            <p:cNvCxnSpPr>
              <a:cxnSpLocks/>
            </p:cNvCxnSpPr>
            <p:nvPr/>
          </p:nvCxnSpPr>
          <p:spPr>
            <a:xfrm>
              <a:off x="1010633" y="2865911"/>
              <a:ext cx="0" cy="255691"/>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8" name="Rettangolo 27">
              <a:extLst>
                <a:ext uri="{FF2B5EF4-FFF2-40B4-BE49-F238E27FC236}">
                  <a16:creationId xmlns:a16="http://schemas.microsoft.com/office/drawing/2014/main" id="{680ACFF0-5435-48CE-4F01-8DD08A4314D3}"/>
                </a:ext>
              </a:extLst>
            </p:cNvPr>
            <p:cNvSpPr/>
            <p:nvPr/>
          </p:nvSpPr>
          <p:spPr>
            <a:xfrm>
              <a:off x="2301260" y="2652835"/>
              <a:ext cx="384274" cy="5539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cxnSp>
          <p:nvCxnSpPr>
            <p:cNvPr id="29" name="Connettore 1 28">
              <a:extLst>
                <a:ext uri="{FF2B5EF4-FFF2-40B4-BE49-F238E27FC236}">
                  <a16:creationId xmlns:a16="http://schemas.microsoft.com/office/drawing/2014/main" id="{C6302ECB-5F55-B1CF-1DA3-1E9B2E1420E0}"/>
                </a:ext>
              </a:extLst>
            </p:cNvPr>
            <p:cNvCxnSpPr/>
            <p:nvPr/>
          </p:nvCxnSpPr>
          <p:spPr>
            <a:xfrm>
              <a:off x="2301260" y="2780681"/>
              <a:ext cx="3842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A309FF25-AAB3-E64D-4D07-03329F2AE98F}"/>
                </a:ext>
              </a:extLst>
            </p:cNvPr>
            <p:cNvCxnSpPr>
              <a:cxnSpLocks/>
            </p:cNvCxnSpPr>
            <p:nvPr/>
          </p:nvCxnSpPr>
          <p:spPr>
            <a:xfrm>
              <a:off x="2484309" y="2865911"/>
              <a:ext cx="0" cy="255691"/>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1" name="Rettangolo 30">
              <a:extLst>
                <a:ext uri="{FF2B5EF4-FFF2-40B4-BE49-F238E27FC236}">
                  <a16:creationId xmlns:a16="http://schemas.microsoft.com/office/drawing/2014/main" id="{3ACFF25F-EF48-5945-B1D4-EBF0827613C2}"/>
                </a:ext>
              </a:extLst>
            </p:cNvPr>
            <p:cNvSpPr/>
            <p:nvPr/>
          </p:nvSpPr>
          <p:spPr>
            <a:xfrm>
              <a:off x="3753680" y="2666518"/>
              <a:ext cx="384274" cy="5539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cxnSp>
          <p:nvCxnSpPr>
            <p:cNvPr id="32" name="Connettore 1 31">
              <a:extLst>
                <a:ext uri="{FF2B5EF4-FFF2-40B4-BE49-F238E27FC236}">
                  <a16:creationId xmlns:a16="http://schemas.microsoft.com/office/drawing/2014/main" id="{DE319621-E0EE-4DEE-F789-5BF611ACB486}"/>
                </a:ext>
              </a:extLst>
            </p:cNvPr>
            <p:cNvCxnSpPr/>
            <p:nvPr/>
          </p:nvCxnSpPr>
          <p:spPr>
            <a:xfrm>
              <a:off x="3753680" y="2780681"/>
              <a:ext cx="3842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BD0ACAF0-B05B-078A-A676-6DB1EE574AC8}"/>
                </a:ext>
              </a:extLst>
            </p:cNvPr>
            <p:cNvCxnSpPr>
              <a:cxnSpLocks/>
            </p:cNvCxnSpPr>
            <p:nvPr/>
          </p:nvCxnSpPr>
          <p:spPr>
            <a:xfrm>
              <a:off x="3936729" y="2865911"/>
              <a:ext cx="0" cy="255691"/>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4" name="Rettangolo 33">
              <a:extLst>
                <a:ext uri="{FF2B5EF4-FFF2-40B4-BE49-F238E27FC236}">
                  <a16:creationId xmlns:a16="http://schemas.microsoft.com/office/drawing/2014/main" id="{1D8C8431-46A3-A1DD-04CF-620A391B7470}"/>
                </a:ext>
              </a:extLst>
            </p:cNvPr>
            <p:cNvSpPr/>
            <p:nvPr/>
          </p:nvSpPr>
          <p:spPr>
            <a:xfrm>
              <a:off x="5237327" y="2666518"/>
              <a:ext cx="384274" cy="5539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cxnSp>
          <p:nvCxnSpPr>
            <p:cNvPr id="35" name="Connettore 1 34">
              <a:extLst>
                <a:ext uri="{FF2B5EF4-FFF2-40B4-BE49-F238E27FC236}">
                  <a16:creationId xmlns:a16="http://schemas.microsoft.com/office/drawing/2014/main" id="{28DE96B0-9D4A-1F73-7FF9-56B24B32941E}"/>
                </a:ext>
              </a:extLst>
            </p:cNvPr>
            <p:cNvCxnSpPr/>
            <p:nvPr/>
          </p:nvCxnSpPr>
          <p:spPr>
            <a:xfrm>
              <a:off x="5237327" y="2780681"/>
              <a:ext cx="3842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ttore 2 35">
              <a:extLst>
                <a:ext uri="{FF2B5EF4-FFF2-40B4-BE49-F238E27FC236}">
                  <a16:creationId xmlns:a16="http://schemas.microsoft.com/office/drawing/2014/main" id="{3FE2321E-869C-38EF-7BD0-0521A73CB0CE}"/>
                </a:ext>
              </a:extLst>
            </p:cNvPr>
            <p:cNvCxnSpPr>
              <a:cxnSpLocks/>
            </p:cNvCxnSpPr>
            <p:nvPr/>
          </p:nvCxnSpPr>
          <p:spPr>
            <a:xfrm>
              <a:off x="5420376" y="2865911"/>
              <a:ext cx="0" cy="255691"/>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7" name="Rettangolo 36">
              <a:extLst>
                <a:ext uri="{FF2B5EF4-FFF2-40B4-BE49-F238E27FC236}">
                  <a16:creationId xmlns:a16="http://schemas.microsoft.com/office/drawing/2014/main" id="{9FC96059-E5AB-ED69-95F0-6DD3434D8F01}"/>
                </a:ext>
              </a:extLst>
            </p:cNvPr>
            <p:cNvSpPr/>
            <p:nvPr/>
          </p:nvSpPr>
          <p:spPr>
            <a:xfrm>
              <a:off x="6746804" y="2645750"/>
              <a:ext cx="384274" cy="5539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cxnSp>
          <p:nvCxnSpPr>
            <p:cNvPr id="38" name="Connettore 1 37">
              <a:extLst>
                <a:ext uri="{FF2B5EF4-FFF2-40B4-BE49-F238E27FC236}">
                  <a16:creationId xmlns:a16="http://schemas.microsoft.com/office/drawing/2014/main" id="{DDA5547E-7D9E-EE95-3573-7826CFB3BC0F}"/>
                </a:ext>
              </a:extLst>
            </p:cNvPr>
            <p:cNvCxnSpPr/>
            <p:nvPr/>
          </p:nvCxnSpPr>
          <p:spPr>
            <a:xfrm>
              <a:off x="6746804" y="2773596"/>
              <a:ext cx="3842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ttore 2 38">
              <a:extLst>
                <a:ext uri="{FF2B5EF4-FFF2-40B4-BE49-F238E27FC236}">
                  <a16:creationId xmlns:a16="http://schemas.microsoft.com/office/drawing/2014/main" id="{FBA314DF-AE2F-803E-9678-041C4304B2CC}"/>
                </a:ext>
              </a:extLst>
            </p:cNvPr>
            <p:cNvCxnSpPr>
              <a:cxnSpLocks/>
            </p:cNvCxnSpPr>
            <p:nvPr/>
          </p:nvCxnSpPr>
          <p:spPr>
            <a:xfrm>
              <a:off x="6929853" y="2858826"/>
              <a:ext cx="0" cy="255691"/>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0" name="Rettangolo 39">
              <a:extLst>
                <a:ext uri="{FF2B5EF4-FFF2-40B4-BE49-F238E27FC236}">
                  <a16:creationId xmlns:a16="http://schemas.microsoft.com/office/drawing/2014/main" id="{13E7D9EB-7ED0-8145-3753-CEA22FC11055}"/>
                </a:ext>
              </a:extLst>
            </p:cNvPr>
            <p:cNvSpPr/>
            <p:nvPr/>
          </p:nvSpPr>
          <p:spPr>
            <a:xfrm>
              <a:off x="8200037" y="2652835"/>
              <a:ext cx="384274" cy="5539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cxnSp>
          <p:nvCxnSpPr>
            <p:cNvPr id="41" name="Connettore 1 40">
              <a:extLst>
                <a:ext uri="{FF2B5EF4-FFF2-40B4-BE49-F238E27FC236}">
                  <a16:creationId xmlns:a16="http://schemas.microsoft.com/office/drawing/2014/main" id="{94E434FB-3CC9-C47E-AA71-1737546EC234}"/>
                </a:ext>
              </a:extLst>
            </p:cNvPr>
            <p:cNvCxnSpPr/>
            <p:nvPr/>
          </p:nvCxnSpPr>
          <p:spPr>
            <a:xfrm>
              <a:off x="8200037" y="2780681"/>
              <a:ext cx="3842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ttore 2 41">
              <a:extLst>
                <a:ext uri="{FF2B5EF4-FFF2-40B4-BE49-F238E27FC236}">
                  <a16:creationId xmlns:a16="http://schemas.microsoft.com/office/drawing/2014/main" id="{510EE4B7-F93E-5D47-C94B-D8018B6A8139}"/>
                </a:ext>
              </a:extLst>
            </p:cNvPr>
            <p:cNvCxnSpPr>
              <a:cxnSpLocks/>
            </p:cNvCxnSpPr>
            <p:nvPr/>
          </p:nvCxnSpPr>
          <p:spPr>
            <a:xfrm>
              <a:off x="8383086" y="2865911"/>
              <a:ext cx="0" cy="255691"/>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2F8EBAC2-34BC-3F54-9059-F4CFFDB88F4D}"/>
                </a:ext>
              </a:extLst>
            </p:cNvPr>
            <p:cNvCxnSpPr/>
            <p:nvPr/>
          </p:nvCxnSpPr>
          <p:spPr>
            <a:xfrm>
              <a:off x="1010633" y="2248452"/>
              <a:ext cx="0" cy="396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nettore 1 43">
              <a:extLst>
                <a:ext uri="{FF2B5EF4-FFF2-40B4-BE49-F238E27FC236}">
                  <a16:creationId xmlns:a16="http://schemas.microsoft.com/office/drawing/2014/main" id="{8B0D1861-B49A-B342-9202-F4F247C6CFF4}"/>
                </a:ext>
              </a:extLst>
            </p:cNvPr>
            <p:cNvCxnSpPr/>
            <p:nvPr/>
          </p:nvCxnSpPr>
          <p:spPr>
            <a:xfrm>
              <a:off x="2488030" y="2256835"/>
              <a:ext cx="0" cy="396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nettore 1 44">
              <a:extLst>
                <a:ext uri="{FF2B5EF4-FFF2-40B4-BE49-F238E27FC236}">
                  <a16:creationId xmlns:a16="http://schemas.microsoft.com/office/drawing/2014/main" id="{E0051D04-A7B3-AFD5-8FC7-6B09406D4EBD}"/>
                </a:ext>
              </a:extLst>
            </p:cNvPr>
            <p:cNvCxnSpPr>
              <a:cxnSpLocks/>
            </p:cNvCxnSpPr>
            <p:nvPr/>
          </p:nvCxnSpPr>
          <p:spPr>
            <a:xfrm>
              <a:off x="3936729" y="2284412"/>
              <a:ext cx="0" cy="396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459B49B9-EC57-D90A-4B41-186C55C9A4DC}"/>
                </a:ext>
              </a:extLst>
            </p:cNvPr>
            <p:cNvCxnSpPr>
              <a:cxnSpLocks/>
            </p:cNvCxnSpPr>
            <p:nvPr/>
          </p:nvCxnSpPr>
          <p:spPr>
            <a:xfrm>
              <a:off x="5420105" y="2265600"/>
              <a:ext cx="0" cy="396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nettore 1 46">
              <a:extLst>
                <a:ext uri="{FF2B5EF4-FFF2-40B4-BE49-F238E27FC236}">
                  <a16:creationId xmlns:a16="http://schemas.microsoft.com/office/drawing/2014/main" id="{B12AFBEF-BD2D-DD59-54E0-FD0D48ED2BC9}"/>
                </a:ext>
              </a:extLst>
            </p:cNvPr>
            <p:cNvCxnSpPr>
              <a:cxnSpLocks/>
            </p:cNvCxnSpPr>
            <p:nvPr/>
          </p:nvCxnSpPr>
          <p:spPr>
            <a:xfrm>
              <a:off x="6929853" y="2247901"/>
              <a:ext cx="0" cy="396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nettore 1 47">
              <a:extLst>
                <a:ext uri="{FF2B5EF4-FFF2-40B4-BE49-F238E27FC236}">
                  <a16:creationId xmlns:a16="http://schemas.microsoft.com/office/drawing/2014/main" id="{DA0FC703-AAA1-FAE3-22EC-2B32FB1B2CA2}"/>
                </a:ext>
              </a:extLst>
            </p:cNvPr>
            <p:cNvCxnSpPr>
              <a:cxnSpLocks/>
            </p:cNvCxnSpPr>
            <p:nvPr/>
          </p:nvCxnSpPr>
          <p:spPr>
            <a:xfrm>
              <a:off x="8360083" y="2247901"/>
              <a:ext cx="0" cy="396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Ovale 48">
              <a:extLst>
                <a:ext uri="{FF2B5EF4-FFF2-40B4-BE49-F238E27FC236}">
                  <a16:creationId xmlns:a16="http://schemas.microsoft.com/office/drawing/2014/main" id="{4C0F017A-B902-15CF-D44F-8B46C5DA070F}"/>
                </a:ext>
              </a:extLst>
            </p:cNvPr>
            <p:cNvSpPr/>
            <p:nvPr/>
          </p:nvSpPr>
          <p:spPr>
            <a:xfrm>
              <a:off x="3963401" y="5015233"/>
              <a:ext cx="742915" cy="7429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50" name="Ovale 49">
              <a:extLst>
                <a:ext uri="{FF2B5EF4-FFF2-40B4-BE49-F238E27FC236}">
                  <a16:creationId xmlns:a16="http://schemas.microsoft.com/office/drawing/2014/main" id="{015429CB-60E0-1195-8F6B-6A319B8392A3}"/>
                </a:ext>
              </a:extLst>
            </p:cNvPr>
            <p:cNvSpPr/>
            <p:nvPr/>
          </p:nvSpPr>
          <p:spPr>
            <a:xfrm>
              <a:off x="3963401" y="4643776"/>
              <a:ext cx="742915" cy="7429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cxnSp>
          <p:nvCxnSpPr>
            <p:cNvPr id="51" name="Connettore 1 50">
              <a:extLst>
                <a:ext uri="{FF2B5EF4-FFF2-40B4-BE49-F238E27FC236}">
                  <a16:creationId xmlns:a16="http://schemas.microsoft.com/office/drawing/2014/main" id="{AE779F4D-F212-C605-D575-24BAFE5B8EBA}"/>
                </a:ext>
              </a:extLst>
            </p:cNvPr>
            <p:cNvCxnSpPr/>
            <p:nvPr/>
          </p:nvCxnSpPr>
          <p:spPr>
            <a:xfrm>
              <a:off x="4355976" y="4077072"/>
              <a:ext cx="0" cy="56670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Connettore 4 51">
              <a:extLst>
                <a:ext uri="{FF2B5EF4-FFF2-40B4-BE49-F238E27FC236}">
                  <a16:creationId xmlns:a16="http://schemas.microsoft.com/office/drawing/2014/main" id="{62F0D003-D5CC-58BB-7436-4E21641B5997}"/>
                </a:ext>
              </a:extLst>
            </p:cNvPr>
            <p:cNvCxnSpPr>
              <a:stCxn id="25" idx="2"/>
            </p:cNvCxnSpPr>
            <p:nvPr/>
          </p:nvCxnSpPr>
          <p:spPr>
            <a:xfrm rot="16200000" flipH="1">
              <a:off x="2252729" y="1973824"/>
              <a:ext cx="870239" cy="333625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3" name="Connettore 4 52">
              <a:extLst>
                <a:ext uri="{FF2B5EF4-FFF2-40B4-BE49-F238E27FC236}">
                  <a16:creationId xmlns:a16="http://schemas.microsoft.com/office/drawing/2014/main" id="{1378D581-3974-92DD-625A-E56532B7BF61}"/>
                </a:ext>
              </a:extLst>
            </p:cNvPr>
            <p:cNvCxnSpPr>
              <a:stCxn id="40" idx="2"/>
            </p:cNvCxnSpPr>
            <p:nvPr/>
          </p:nvCxnSpPr>
          <p:spPr>
            <a:xfrm rot="5400000">
              <a:off x="5938956" y="1623853"/>
              <a:ext cx="870238" cy="403619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4" name="Connettore 1 53">
              <a:extLst>
                <a:ext uri="{FF2B5EF4-FFF2-40B4-BE49-F238E27FC236}">
                  <a16:creationId xmlns:a16="http://schemas.microsoft.com/office/drawing/2014/main" id="{B15F8D9E-3D86-D1F5-BD0A-515EFC310E67}"/>
                </a:ext>
              </a:extLst>
            </p:cNvPr>
            <p:cNvCxnSpPr>
              <a:stCxn id="28" idx="2"/>
            </p:cNvCxnSpPr>
            <p:nvPr/>
          </p:nvCxnSpPr>
          <p:spPr>
            <a:xfrm flipH="1">
              <a:off x="2484309" y="3206833"/>
              <a:ext cx="9088" cy="870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ttore 1 54">
              <a:extLst>
                <a:ext uri="{FF2B5EF4-FFF2-40B4-BE49-F238E27FC236}">
                  <a16:creationId xmlns:a16="http://schemas.microsoft.com/office/drawing/2014/main" id="{7EB2AD75-DF66-F5DC-CB91-06EBE6D84336}"/>
                </a:ext>
              </a:extLst>
            </p:cNvPr>
            <p:cNvCxnSpPr/>
            <p:nvPr/>
          </p:nvCxnSpPr>
          <p:spPr>
            <a:xfrm flipH="1">
              <a:off x="3927641" y="3212976"/>
              <a:ext cx="9088" cy="870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587231C5-DB89-3142-43E6-5C7BB125CD61}"/>
                </a:ext>
              </a:extLst>
            </p:cNvPr>
            <p:cNvCxnSpPr/>
            <p:nvPr/>
          </p:nvCxnSpPr>
          <p:spPr>
            <a:xfrm flipH="1">
              <a:off x="5409136" y="3218633"/>
              <a:ext cx="9088" cy="870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ttore 1 56">
              <a:extLst>
                <a:ext uri="{FF2B5EF4-FFF2-40B4-BE49-F238E27FC236}">
                  <a16:creationId xmlns:a16="http://schemas.microsoft.com/office/drawing/2014/main" id="{B5D5E032-CDF1-A63C-0F1B-F77F1E641ACC}"/>
                </a:ext>
              </a:extLst>
            </p:cNvPr>
            <p:cNvCxnSpPr/>
            <p:nvPr/>
          </p:nvCxnSpPr>
          <p:spPr>
            <a:xfrm flipH="1">
              <a:off x="6920765" y="3218633"/>
              <a:ext cx="9088" cy="870238"/>
            </a:xfrm>
            <a:prstGeom prst="line">
              <a:avLst/>
            </a:prstGeom>
          </p:spPr>
          <p:style>
            <a:lnRef idx="1">
              <a:schemeClr val="accent1"/>
            </a:lnRef>
            <a:fillRef idx="0">
              <a:schemeClr val="accent1"/>
            </a:fillRef>
            <a:effectRef idx="0">
              <a:schemeClr val="accent1"/>
            </a:effectRef>
            <a:fontRef idx="minor">
              <a:schemeClr val="tx1"/>
            </a:fontRef>
          </p:style>
        </p:cxnSp>
        <p:sp>
          <p:nvSpPr>
            <p:cNvPr id="58" name="Ovale 57">
              <a:extLst>
                <a:ext uri="{FF2B5EF4-FFF2-40B4-BE49-F238E27FC236}">
                  <a16:creationId xmlns:a16="http://schemas.microsoft.com/office/drawing/2014/main" id="{10F545DA-5D6D-BC3B-1341-AFAB1782D5BE}"/>
                </a:ext>
              </a:extLst>
            </p:cNvPr>
            <p:cNvSpPr/>
            <p:nvPr/>
          </p:nvSpPr>
          <p:spPr>
            <a:xfrm>
              <a:off x="3989786" y="6027223"/>
              <a:ext cx="634598" cy="6345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cxnSp>
          <p:nvCxnSpPr>
            <p:cNvPr id="59" name="Connettore 1 58">
              <a:extLst>
                <a:ext uri="{FF2B5EF4-FFF2-40B4-BE49-F238E27FC236}">
                  <a16:creationId xmlns:a16="http://schemas.microsoft.com/office/drawing/2014/main" id="{326043AC-EE22-4BAB-E3DD-A59A0E7FB952}"/>
                </a:ext>
              </a:extLst>
            </p:cNvPr>
            <p:cNvCxnSpPr>
              <a:cxnSpLocks/>
            </p:cNvCxnSpPr>
            <p:nvPr/>
          </p:nvCxnSpPr>
          <p:spPr>
            <a:xfrm flipH="1">
              <a:off x="4307085" y="5733288"/>
              <a:ext cx="6613" cy="2880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Rettangolo con angoli arrotondati 59">
              <a:extLst>
                <a:ext uri="{FF2B5EF4-FFF2-40B4-BE49-F238E27FC236}">
                  <a16:creationId xmlns:a16="http://schemas.microsoft.com/office/drawing/2014/main" id="{70866A25-16ED-7EE7-187E-8648A3B9F6B6}"/>
                </a:ext>
              </a:extLst>
            </p:cNvPr>
            <p:cNvSpPr/>
            <p:nvPr/>
          </p:nvSpPr>
          <p:spPr>
            <a:xfrm>
              <a:off x="3470535" y="4524518"/>
              <a:ext cx="2471562" cy="1368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61" name="CasellaDiTesto 60">
              <a:extLst>
                <a:ext uri="{FF2B5EF4-FFF2-40B4-BE49-F238E27FC236}">
                  <a16:creationId xmlns:a16="http://schemas.microsoft.com/office/drawing/2014/main" id="{802AAA50-7B08-83D5-D4FF-8A3DA6604432}"/>
                </a:ext>
              </a:extLst>
            </p:cNvPr>
            <p:cNvSpPr txBox="1"/>
            <p:nvPr/>
          </p:nvSpPr>
          <p:spPr>
            <a:xfrm>
              <a:off x="4824758" y="4942912"/>
              <a:ext cx="839636" cy="499242"/>
            </a:xfrm>
            <a:prstGeom prst="rect">
              <a:avLst/>
            </a:prstGeom>
            <a:noFill/>
          </p:spPr>
          <p:txBody>
            <a:bodyPr wrap="none" rtlCol="0">
              <a:spAutoFit/>
            </a:bodyPr>
            <a:lstStyle/>
            <a:p>
              <a:r>
                <a:rPr lang="it-IT" sz="800" dirty="0">
                  <a:latin typeface="Avenir Book" panose="02000503020000020003" pitchFamily="2" charset="0"/>
                </a:rPr>
                <a:t>CABINA</a:t>
              </a:r>
            </a:p>
            <a:p>
              <a:r>
                <a:rPr lang="it-IT" sz="800" dirty="0">
                  <a:latin typeface="Avenir Book" panose="02000503020000020003" pitchFamily="2" charset="0"/>
                </a:rPr>
                <a:t>BT/MT</a:t>
              </a:r>
            </a:p>
          </p:txBody>
        </p:sp>
        <p:sp>
          <p:nvSpPr>
            <p:cNvPr id="62" name="CasellaDiTesto 61">
              <a:extLst>
                <a:ext uri="{FF2B5EF4-FFF2-40B4-BE49-F238E27FC236}">
                  <a16:creationId xmlns:a16="http://schemas.microsoft.com/office/drawing/2014/main" id="{6DFD2C6D-538E-F091-6CFE-7B745CBB98DF}"/>
                </a:ext>
              </a:extLst>
            </p:cNvPr>
            <p:cNvSpPr txBox="1"/>
            <p:nvPr/>
          </p:nvSpPr>
          <p:spPr>
            <a:xfrm>
              <a:off x="4008966" y="6229386"/>
              <a:ext cx="631617" cy="317700"/>
            </a:xfrm>
            <a:prstGeom prst="rect">
              <a:avLst/>
            </a:prstGeom>
            <a:noFill/>
          </p:spPr>
          <p:txBody>
            <a:bodyPr wrap="none" rtlCol="0">
              <a:spAutoFit/>
            </a:bodyPr>
            <a:lstStyle/>
            <a:p>
              <a:r>
                <a:rPr lang="it-IT" sz="800" dirty="0">
                  <a:latin typeface="Avenir Book" panose="02000503020000020003" pitchFamily="2" charset="0"/>
                </a:rPr>
                <a:t>GRID</a:t>
              </a:r>
            </a:p>
          </p:txBody>
        </p:sp>
      </p:grpSp>
      <p:sp>
        <p:nvSpPr>
          <p:cNvPr id="97" name="Rettangolo 96">
            <a:extLst>
              <a:ext uri="{FF2B5EF4-FFF2-40B4-BE49-F238E27FC236}">
                <a16:creationId xmlns:a16="http://schemas.microsoft.com/office/drawing/2014/main" id="{1239964B-4756-90F5-9F36-7B5CF559BDB6}"/>
              </a:ext>
            </a:extLst>
          </p:cNvPr>
          <p:cNvSpPr/>
          <p:nvPr/>
        </p:nvSpPr>
        <p:spPr>
          <a:xfrm>
            <a:off x="4405624" y="5196704"/>
            <a:ext cx="4572000" cy="923330"/>
          </a:xfrm>
          <a:prstGeom prst="rect">
            <a:avLst/>
          </a:prstGeom>
        </p:spPr>
        <p:txBody>
          <a:bodyPr>
            <a:spAutoFit/>
          </a:bodyPr>
          <a:lstStyle/>
          <a:p>
            <a:r>
              <a:rPr lang="it-IT" dirty="0">
                <a:latin typeface="Avenir Book" panose="02000503020000020003" pitchFamily="2" charset="0"/>
              </a:rPr>
              <a:t>Il gestore della rete dovrà rendere disponibile on-line il perimetro delle cabine (ARERA)</a:t>
            </a:r>
          </a:p>
        </p:txBody>
      </p:sp>
    </p:spTree>
    <p:extLst>
      <p:ext uri="{BB962C8B-B14F-4D97-AF65-F5344CB8AC3E}">
        <p14:creationId xmlns:p14="http://schemas.microsoft.com/office/powerpoint/2010/main" val="1124324469"/>
      </p:ext>
    </p:extLst>
  </p:cSld>
  <p:clrMapOvr>
    <a:masterClrMapping/>
  </p:clrMapOvr>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2966</TotalTime>
  <Words>966</Words>
  <Application>Microsoft Macintosh PowerPoint</Application>
  <PresentationFormat>Presentazione su schermo (4:3)</PresentationFormat>
  <Paragraphs>112</Paragraphs>
  <Slides>19</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 Unicode MS</vt:lpstr>
      <vt:lpstr>Arial</vt:lpstr>
      <vt:lpstr>Avenir Book</vt:lpstr>
      <vt:lpstr>Calibri</vt:lpstr>
      <vt:lpstr>Tema di Office</vt:lpstr>
      <vt:lpstr>Presentazione standard di PowerPoint</vt:lpstr>
      <vt:lpstr>Comunità Energetiche e Autoconsumo Collettivo</vt:lpstr>
      <vt:lpstr>L’azienda</vt:lpstr>
      <vt:lpstr>Il Sole</vt:lpstr>
      <vt:lpstr>Irraggiamento</vt:lpstr>
      <vt:lpstr>kWh - kWp</vt:lpstr>
      <vt:lpstr>Fonti Rinnovabili</vt:lpstr>
      <vt:lpstr>Schema di impianto fotovoltaico </vt:lpstr>
      <vt:lpstr>Comunità Energetica</vt:lpstr>
      <vt:lpstr>La Normativa</vt:lpstr>
      <vt:lpstr>Chi può far parte di una Comunità Energetica</vt:lpstr>
      <vt:lpstr>Autoconsumo Collettivo</vt:lpstr>
      <vt:lpstr>Da ricordare che</vt:lpstr>
      <vt:lpstr>Proprietà degli impianti</vt:lpstr>
      <vt:lpstr>Condizioni degli impianti</vt:lpstr>
      <vt:lpstr>Incentivi</vt:lpstr>
      <vt:lpstr>Energia Condivisa</vt:lpstr>
      <vt:lpstr>Superbonus e Detrazione al 110%</vt:lpstr>
      <vt:lpstr>Detrazione 50%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Ciro Raiola</dc:creator>
  <cp:lastModifiedBy>Ciro Raiola</cp:lastModifiedBy>
  <cp:revision>27</cp:revision>
  <cp:lastPrinted>2022-07-14T06:56:09Z</cp:lastPrinted>
  <dcterms:created xsi:type="dcterms:W3CDTF">2020-11-19T10:30:01Z</dcterms:created>
  <dcterms:modified xsi:type="dcterms:W3CDTF">2022-07-14T16:01:08Z</dcterms:modified>
</cp:coreProperties>
</file>